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2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0066FF"/>
    <a:srgbClr val="1F4A7F"/>
    <a:srgbClr val="BF0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AF408E-7808-4DCA-A3BF-D08A44864563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2CD6D6-39FE-4CDC-8FFB-16AB8622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122F29-AC28-42EF-AF1F-5B364285BB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591E01-1EA4-40CF-ADD5-3F260C2990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C90A0D-F4D4-4088-B70D-05D5EADED6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6E26-097D-48B2-9887-93434C772E89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F50E-72E1-48BF-B51D-77ECB575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4389-363E-4F32-B09B-1694EF2F1468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5402-8747-40A0-9169-AF98A474E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947E-792F-482C-AE33-2085B16C3174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FEC5-5D2A-446A-9282-53DEF0BBE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5E3F-2422-4E29-A706-995DB7377ECD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79A8-7BC2-4D32-A99D-9454F2B45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51BB-E326-49D2-94A8-F307B94862C2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C288-C257-4AD4-9D6B-EB4121A07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E667-8250-4B6C-A7F3-ED783AF899EC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B649-5B7E-4927-BF88-615E9766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FC47-5EF2-4319-A7FD-D8F4D1E0B9AC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C0FC-669A-46D2-AE39-F0AB13C02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44B1-4474-49F1-9AC4-C94D27DC751E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9D10-7094-4AAC-A2F3-CD3CCF71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2C88-82A6-48C8-B230-5A52E0626828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7A1B-5773-47C5-86FF-8FFFB070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85A9-F626-4712-B8D2-27ADF68A4FDA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5887-C9AA-43E3-8D5B-5BB7A2276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329A-A4D6-425D-B7F9-72DDDCB23C3D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E2D9-BE4A-47B2-A3F7-925612CE8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A3BD4D-914A-4E7E-A29E-1D55036D6844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B725A-4041-4CE9-BE96-5FD2ABB88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 t="20988" b="133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81000" y="2362200"/>
            <a:ext cx="8382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Children, obey your parents in the Lord, for this is right.</a:t>
            </a:r>
          </a:p>
          <a:p>
            <a:pPr algn="ctr">
              <a:spcBef>
                <a:spcPts val="600"/>
              </a:spcBef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"Honor your father and mother," which is the first commandment with promise: that it may be well with you and you may live long on the earth.“</a:t>
            </a:r>
          </a:p>
          <a:p>
            <a:pPr algn="ctr">
              <a:spcBef>
                <a:spcPts val="600"/>
              </a:spcBef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And you, fathers, do not provoke your children to wrath, but bring them up in the training and admonition of the Lord.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0115"/>
            <a:ext cx="9144000" cy="984885"/>
          </a:xfrm>
          <a:prstGeom prst="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tIns="274320" bIns="2743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Ephesians 6:1-4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278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0"/>
            <a:ext cx="6400800" cy="12954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06075"/>
            <a:ext cx="6248400" cy="1126719"/>
          </a:xfrm>
          <a:prstGeom prst="rect">
            <a:avLst/>
          </a:prstGeom>
          <a:solidFill>
            <a:srgbClr val="1F4A7F"/>
          </a:solidFill>
          <a:ln w="127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>
            <a:spAutoFit/>
          </a:bodyPr>
          <a:lstStyle/>
          <a:p>
            <a:pPr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tabLst>
                <a:tab pos="115888" algn="l"/>
              </a:tabLs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dist="63500" dir="2700000" algn="tl">
                    <a:srgbClr val="000000"/>
                  </a:outerShdw>
                </a:effectLst>
                <a:latin typeface="+mj-lt"/>
              </a:rPr>
              <a:t> What </a:t>
            </a:r>
            <a:r>
              <a:rPr lang="en-US" sz="4000" b="1" dirty="0">
                <a:solidFill>
                  <a:srgbClr val="FFFF00"/>
                </a:solidFill>
                <a:effectLst>
                  <a:outerShdw dist="63500" dir="2700000" algn="tl">
                    <a:srgbClr val="000000"/>
                  </a:outerShdw>
                </a:effectLst>
                <a:latin typeface="+mj-lt"/>
              </a:rPr>
              <a:t>Dads Teach Their Kids </a:t>
            </a:r>
            <a:r>
              <a:rPr lang="en-US" sz="4000" b="1" dirty="0">
                <a:solidFill>
                  <a:srgbClr val="FFFF00"/>
                </a:solidFill>
                <a:effectLst>
                  <a:outerShdw dist="63500" dir="2700000" algn="tl">
                    <a:srgbClr val="000000"/>
                  </a:outerShdw>
                </a:effectLst>
                <a:latin typeface="+mj-lt"/>
              </a:rPr>
              <a:t> 	About Marriage</a:t>
            </a:r>
            <a:endParaRPr lang="en-US" sz="4000" b="1" dirty="0">
              <a:solidFill>
                <a:srgbClr val="FFFF00"/>
              </a:solidFill>
              <a:effectLst>
                <a:outerShdw dist="635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447800"/>
            <a:ext cx="3581400" cy="10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PERMANENCE OF MARRIAGE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-654843" y="3429794"/>
            <a:ext cx="6856412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0400" y="2667000"/>
            <a:ext cx="3124200" cy="14763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AND APPRECIATION FOR A WIFE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4343400"/>
            <a:ext cx="3581400" cy="1016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TO FAMILY NEEDS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5562600"/>
            <a:ext cx="3581400" cy="1016000"/>
          </a:xfrm>
          <a:prstGeom prst="rect">
            <a:avLst/>
          </a:prstGeom>
          <a:solidFill>
            <a:srgbClr val="BF010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IN THE HOME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8963" y="1447800"/>
            <a:ext cx="1989137" cy="28622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SUPPORT FROM OTHER MEN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4638675"/>
            <a:ext cx="1997075" cy="1939925"/>
          </a:xfrm>
          <a:prstGeom prst="rect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NEED FOR GOD IN YOUR HOME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519113"/>
            <a:ext cx="2141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dist="63500" dir="2700000" algn="tl">
                    <a:srgbClr val="000000"/>
                  </a:outerShdw>
                </a:effectLst>
                <a:latin typeface="+mn-lt"/>
              </a:rPr>
              <a:t>…</a:t>
            </a:r>
            <a:r>
              <a:rPr lang="en-US" sz="4000" b="1" i="1" dirty="0">
                <a:solidFill>
                  <a:srgbClr val="FFFF00"/>
                </a:solidFill>
                <a:effectLst>
                  <a:outerShdw dist="63500" dir="2700000" algn="tl">
                    <a:srgbClr val="000000"/>
                  </a:outerShdw>
                </a:effectLst>
                <a:latin typeface="+mn-lt"/>
              </a:rPr>
              <a:t>Or Not!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 t="20988" b="133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81000" y="2362200"/>
            <a:ext cx="8382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Children, obey your parents in the Lord, for this is right.</a:t>
            </a:r>
          </a:p>
          <a:p>
            <a:pPr algn="ctr">
              <a:spcBef>
                <a:spcPts val="600"/>
              </a:spcBef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"Honor your father and mother," which is the first commandment with promise: that it may be well with you and you may live long on the earth.“</a:t>
            </a:r>
          </a:p>
          <a:p>
            <a:pPr algn="ctr">
              <a:spcBef>
                <a:spcPts val="600"/>
              </a:spcBef>
            </a:pPr>
            <a:r>
              <a:rPr lang="en-US" sz="2600">
                <a:solidFill>
                  <a:schemeClr val="bg1"/>
                </a:solidFill>
                <a:latin typeface="Calibri" pitchFamily="34" charset="0"/>
              </a:rPr>
              <a:t>And you, fathers, do not provoke your children to wrath, but bring them up in the training and admonition of the Lord.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20115"/>
            <a:ext cx="9144000" cy="984885"/>
          </a:xfrm>
          <a:prstGeom prst="rect">
            <a:avLst/>
          </a:prstGeom>
          <a:gradFill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tIns="274320" bIns="2743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Ephesians 6:1-4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164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Bellaire Church</cp:lastModifiedBy>
  <cp:revision>220</cp:revision>
  <dcterms:created xsi:type="dcterms:W3CDTF">2008-06-12T18:36:54Z</dcterms:created>
  <dcterms:modified xsi:type="dcterms:W3CDTF">2009-03-25T01:39:57Z</dcterms:modified>
</cp:coreProperties>
</file>