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56" r:id="rId3"/>
    <p:sldId id="258" r:id="rId4"/>
    <p:sldId id="257" r:id="rId5"/>
    <p:sldId id="261" r:id="rId6"/>
    <p:sldId id="262" r:id="rId7"/>
    <p:sldId id="259" r:id="rId8"/>
    <p:sldId id="263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5EEA39-1BCA-4B5B-8EC4-4A6FD5650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54AE9-E14E-423D-9817-0B00403D9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BB757-D5D7-437E-BB8A-B2ED94316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ADFB9-F72B-41C4-82A8-A0086B77C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9BE89-33C2-47E1-AFAF-3C96747F3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1347F-46A1-4D3B-973E-1FF01A34E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B0BC-ABFC-40A6-83D2-3DF9FAC11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AC1DC-7C52-42C9-B26B-787905BD4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16277-A6B5-4AF2-A3A5-E5B58DD4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8FCE3-2106-485E-AF0B-9E02C2CC86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96472-FE85-4707-A7CC-C513AE911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733C37-897C-4031-8DD7-3F02EA692BA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Preached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Northside 3/14/2008</a:t>
            </a:r>
          </a:p>
          <a:p>
            <a:r>
              <a:rPr lang="en-US" dirty="0" smtClean="0"/>
              <a:t>Southside Tucson 2008</a:t>
            </a:r>
          </a:p>
          <a:p>
            <a:r>
              <a:rPr lang="en-US" dirty="0" err="1" smtClean="0"/>
              <a:t>Belaire</a:t>
            </a:r>
            <a:r>
              <a:rPr lang="en-US" dirty="0" smtClean="0"/>
              <a:t> 11/11/2009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003399"/>
          </a:solidFill>
        </p:spPr>
        <p:txBody>
          <a:bodyPr/>
          <a:lstStyle/>
          <a:p>
            <a:r>
              <a:rPr lang="en-US" sz="4000"/>
              <a:t>How Many Left Egypt? </a:t>
            </a:r>
            <a:br>
              <a:rPr lang="en-US" sz="4000"/>
            </a:br>
            <a:r>
              <a:rPr lang="en-US" sz="4000"/>
              <a:t>(1</a:t>
            </a:r>
            <a:r>
              <a:rPr lang="en-US" sz="4000" baseline="30000"/>
              <a:t>st</a:t>
            </a:r>
            <a:r>
              <a:rPr lang="en-US" sz="4000"/>
              <a:t> Generation)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  <a:solidFill>
            <a:srgbClr val="003399"/>
          </a:solidFill>
        </p:spPr>
        <p:txBody>
          <a:bodyPr/>
          <a:lstStyle/>
          <a:p>
            <a:pPr marL="609600" indent="-609600"/>
            <a:r>
              <a:rPr lang="en-US" sz="2800"/>
              <a:t>Men 20 and Over = 603,550</a:t>
            </a:r>
            <a:br>
              <a:rPr lang="en-US" sz="2800"/>
            </a:br>
            <a:endParaRPr lang="en-US" sz="2800"/>
          </a:p>
          <a:p>
            <a:pPr marL="609600" indent="-609600"/>
            <a:r>
              <a:rPr lang="en-US" sz="2800"/>
              <a:t>Recorded Deaths Along The Way:</a:t>
            </a:r>
          </a:p>
          <a:p>
            <a:pPr marL="609600" indent="-609600"/>
            <a:r>
              <a:rPr lang="en-US" sz="2800"/>
              <a:t>41,971</a:t>
            </a:r>
            <a:br>
              <a:rPr lang="en-US" sz="2800"/>
            </a:br>
            <a:endParaRPr lang="en-US" sz="2800"/>
          </a:p>
          <a:p>
            <a:pPr marL="609600" indent="-609600"/>
            <a:r>
              <a:rPr lang="en-US" sz="2800"/>
              <a:t>How Many Made It Into Canaan?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				603,550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			       - </a:t>
            </a:r>
            <a:r>
              <a:rPr lang="en-US" sz="2800" u="sng"/>
              <a:t>603,548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					 </a:t>
            </a:r>
            <a:r>
              <a:rPr lang="en-US" sz="4000">
                <a:solidFill>
                  <a:schemeClr val="hlink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4000"/>
              <a:t>We Know What Jesus Said, But What Does The Bible Say?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0" indent="0">
              <a:spcBef>
                <a:spcPct val="75000"/>
              </a:spcBef>
              <a:buFont typeface="Wingdings" pitchFamily="2" charset="2"/>
              <a:buNone/>
            </a:pPr>
            <a:r>
              <a:rPr lang="en-US" sz="3500" b="1" dirty="0">
                <a:latin typeface="Gill Sans" pitchFamily="34" charset="0"/>
              </a:rPr>
              <a:t>Jesus and the Bible Come Up With The Same Answer (Luke 13:22-30).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sz="3500" b="1" dirty="0">
                <a:latin typeface="Gill Sans" pitchFamily="34" charset="0"/>
              </a:rPr>
              <a:t>Jesus’ Final Answer = 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sz="3500" b="1" dirty="0">
                <a:solidFill>
                  <a:schemeClr val="hlink"/>
                </a:solidFill>
                <a:latin typeface="Gill Sans" pitchFamily="34" charset="0"/>
              </a:rPr>
              <a:t>Make Sure You Are One of the Few.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3048000" y="5105400"/>
            <a:ext cx="2676525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000000">
                      <a:alpha val="80000"/>
                    </a:srgbClr>
                  </a:outerShdw>
                </a:effectLst>
                <a:latin typeface="Impact"/>
              </a:rPr>
              <a:t>8...3...2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Will Only A Few Be Saved?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i="1">
                <a:solidFill>
                  <a:schemeClr val="hlink"/>
                </a:solidFill>
              </a:rPr>
              <a:t>Luke 13:22-30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4000"/>
              <a:t>We Know What Jesus Said, But What Does The Bible Say?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latin typeface="Gill Sans" pitchFamily="34" charset="0"/>
              </a:rPr>
              <a:t>Consider…</a:t>
            </a:r>
          </a:p>
          <a:p>
            <a:r>
              <a:rPr lang="en-US" sz="3600" b="1" dirty="0">
                <a:latin typeface="Gill Sans" pitchFamily="34" charset="0"/>
              </a:rPr>
              <a:t>2 </a:t>
            </a:r>
            <a:r>
              <a:rPr lang="en-US" sz="3600" b="1">
                <a:latin typeface="Gill Sans" pitchFamily="34" charset="0"/>
              </a:rPr>
              <a:t>Peter </a:t>
            </a:r>
            <a:r>
              <a:rPr lang="en-US" sz="3600" b="1" smtClean="0">
                <a:latin typeface="Gill Sans" pitchFamily="34" charset="0"/>
              </a:rPr>
              <a:t>2:5…Noah </a:t>
            </a:r>
            <a:r>
              <a:rPr lang="en-US" sz="3600" b="1" dirty="0">
                <a:latin typeface="Gill Sans" pitchFamily="34" charset="0"/>
              </a:rPr>
              <a:t>and the Flood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09600" y="1600200"/>
          <a:ext cx="7835900" cy="4616450"/>
        </p:xfrm>
        <a:graphic>
          <a:graphicData uri="http://schemas.openxmlformats.org/presentationml/2006/ole">
            <p:oleObj spid="_x0000_s6150" name="Document" r:id="rId4" imgW="7835040" imgH="4616640" progId="WordPro.Document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95400" y="457200"/>
            <a:ext cx="643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How Hard Is It To Save Souls?</a:t>
            </a:r>
          </a:p>
          <a:p>
            <a:pPr algn="ctr"/>
            <a:r>
              <a:rPr lang="en-US" sz="3600"/>
              <a:t>Gen. 5:25-32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3400" y="2895600"/>
            <a:ext cx="8001000" cy="3352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09600" y="1600200"/>
          <a:ext cx="7835900" cy="4616450"/>
        </p:xfrm>
        <a:graphic>
          <a:graphicData uri="http://schemas.openxmlformats.org/presentationml/2006/ole">
            <p:oleObj spid="_x0000_s11266" name="Document" r:id="rId3" imgW="7835040" imgH="4616640" progId="WordPro.Document">
              <p:embed/>
            </p:oleObj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95400" y="457200"/>
            <a:ext cx="643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How Hard Is It To Save Souls?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4191000"/>
            <a:ext cx="8001000" cy="20574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09600" y="1600200"/>
          <a:ext cx="7835900" cy="4616450"/>
        </p:xfrm>
        <a:graphic>
          <a:graphicData uri="http://schemas.openxmlformats.org/presentationml/2006/ole">
            <p:oleObj spid="_x0000_s12290" name="Document" r:id="rId4" imgW="7835040" imgH="4616640" progId="WordPro.Document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457200"/>
            <a:ext cx="643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How Hard Is It To Save Souls?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010400" y="1828800"/>
            <a:ext cx="1447800" cy="4191000"/>
          </a:xfrm>
          <a:prstGeom prst="rect">
            <a:avLst/>
          </a:prstGeom>
          <a:solidFill>
            <a:schemeClr val="accent1">
              <a:alpha val="2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4000"/>
              <a:t>We Know What Jesus Said, But What Does The Bible Say?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sz="3500" b="1" dirty="0">
                <a:latin typeface="Gill Sans" pitchFamily="34" charset="0"/>
              </a:rPr>
              <a:t>Consider…</a:t>
            </a:r>
          </a:p>
          <a:p>
            <a:pPr>
              <a:spcBef>
                <a:spcPct val="75000"/>
              </a:spcBef>
            </a:pPr>
            <a:r>
              <a:rPr lang="en-US" sz="3500" b="1" dirty="0">
                <a:latin typeface="Gill Sans" pitchFamily="34" charset="0"/>
              </a:rPr>
              <a:t>2 Peter 2:5…Noah and the Flood</a:t>
            </a:r>
          </a:p>
          <a:p>
            <a:pPr>
              <a:spcBef>
                <a:spcPct val="75000"/>
              </a:spcBef>
            </a:pPr>
            <a:r>
              <a:rPr lang="en-US" sz="3500" b="1" dirty="0">
                <a:latin typeface="Gill Sans" pitchFamily="34" charset="0"/>
              </a:rPr>
              <a:t>2 Peter 2:6-8…Sodom and Gomorrah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solidFill>
            <a:srgbClr val="003399"/>
          </a:solidFill>
        </p:spPr>
        <p:txBody>
          <a:bodyPr/>
          <a:lstStyle/>
          <a:p>
            <a:r>
              <a:rPr lang="en-US" sz="4000"/>
              <a:t>Why Did Abraham Stop At Ten?</a:t>
            </a:r>
            <a:br>
              <a:rPr lang="en-US" sz="4000"/>
            </a:br>
            <a:r>
              <a:rPr lang="en-US" sz="4000"/>
              <a:t>Gen. 18:23-32</a:t>
            </a:r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  <a:solidFill>
            <a:srgbClr val="003399"/>
          </a:solidFill>
        </p:spPr>
        <p:txBody>
          <a:bodyPr/>
          <a:lstStyle/>
          <a:p>
            <a:pPr marL="609600" indent="-609600"/>
            <a:r>
              <a:rPr lang="en-US" sz="2400" dirty="0"/>
              <a:t>Lot’s (Possible) Family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Lot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Lot’s Wife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Son # 1 (Gen. 19:12)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Son # 2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Married Daughter # 1 (Gen. 19:14)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Married Daughter # 2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Son-in-Law # 1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Son-in-Law # 2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Unmarried Daughter # 1 (Gen. 19:8)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Unmarried Daughter # 2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057400" y="2438400"/>
            <a:ext cx="5100638" cy="2862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Who Made It Out?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uiExpand="1" build="p" animBg="1"/>
      <p:bldP spid="13318" grpId="0" animBg="1"/>
      <p:bldP spid="133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4000"/>
              <a:t>We Know What Jesus Said, But What Does The Bible Say?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sz="3500" b="1" dirty="0">
                <a:latin typeface="Gill Sans" pitchFamily="34" charset="0"/>
              </a:rPr>
              <a:t>Consider…</a:t>
            </a:r>
          </a:p>
          <a:p>
            <a:pPr>
              <a:spcBef>
                <a:spcPct val="75000"/>
              </a:spcBef>
            </a:pPr>
            <a:r>
              <a:rPr lang="en-US" sz="3500" b="1" dirty="0">
                <a:latin typeface="Gill Sans" pitchFamily="34" charset="0"/>
              </a:rPr>
              <a:t>2 Peter 2:5…Noah and the Flood</a:t>
            </a:r>
          </a:p>
          <a:p>
            <a:pPr>
              <a:spcBef>
                <a:spcPct val="75000"/>
              </a:spcBef>
            </a:pPr>
            <a:r>
              <a:rPr lang="en-US" sz="3500" b="1" dirty="0">
                <a:latin typeface="Gill Sans" pitchFamily="34" charset="0"/>
              </a:rPr>
              <a:t>2 Peter 2:6-8…Sodom and Gomorrah</a:t>
            </a:r>
          </a:p>
          <a:p>
            <a:pPr>
              <a:spcBef>
                <a:spcPct val="75000"/>
              </a:spcBef>
            </a:pPr>
            <a:r>
              <a:rPr lang="en-US" sz="3500" b="1" dirty="0">
                <a:latin typeface="Gill Sans" pitchFamily="34" charset="0"/>
              </a:rPr>
              <a:t>2 Peter 2:9-11…The Exodus &amp; Canaan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6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.3|28.8|29.7|54.7|12.7|3.3|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|77.3|61"/>
</p:tagLst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1129</TotalTime>
  <Words>244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Clouds</vt:lpstr>
      <vt:lpstr>Document</vt:lpstr>
      <vt:lpstr>Where Preached</vt:lpstr>
      <vt:lpstr>Will Only A Few Be Saved?</vt:lpstr>
      <vt:lpstr>We Know What Jesus Said, But What Does The Bible Say?</vt:lpstr>
      <vt:lpstr>Slide 4</vt:lpstr>
      <vt:lpstr>Slide 5</vt:lpstr>
      <vt:lpstr>Slide 6</vt:lpstr>
      <vt:lpstr>We Know What Jesus Said, But What Does The Bible Say?</vt:lpstr>
      <vt:lpstr>Why Did Abraham Stop At Ten? Gen. 18:23-32</vt:lpstr>
      <vt:lpstr>We Know What Jesus Said, But What Does The Bible Say?</vt:lpstr>
      <vt:lpstr>How Many Left Egypt?  (1st Generation)</vt:lpstr>
      <vt:lpstr>We Know What Jesus Said, But What Does The Bible Say?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Only A Few Be Saved?</dc:title>
  <dc:creator>BRENT</dc:creator>
  <cp:lastModifiedBy>Brent</cp:lastModifiedBy>
  <cp:revision>9</cp:revision>
  <dcterms:created xsi:type="dcterms:W3CDTF">2008-04-25T22:22:47Z</dcterms:created>
  <dcterms:modified xsi:type="dcterms:W3CDTF">2009-11-06T04:37:41Z</dcterms:modified>
</cp:coreProperties>
</file>