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43AAD-55B6-47EE-86F1-A683EA7F072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FBBE1-C888-4343-B4E8-1FAE9B562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76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B01D-61BE-AA46-9C22-60C880D6211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58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B01D-61BE-AA46-9C22-60C880D6211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282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69971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4518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445138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6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6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3879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382388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595901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554148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503465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08749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75088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8525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3961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47708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2276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50926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66234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23819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457200"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801942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Choosing Joy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Lessons from Philippians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617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Themes in Philippians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6451482" y="2515792"/>
            <a:ext cx="992901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Joy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98080" y="3920091"/>
            <a:ext cx="1528303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Unity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729293" y="2703548"/>
            <a:ext cx="1358483" cy="469385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729292" y="4107847"/>
            <a:ext cx="1358483" cy="469385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2639" y="2515791"/>
            <a:ext cx="3072765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Perspective</a:t>
            </a:r>
          </a:p>
        </p:txBody>
      </p:sp>
      <p:sp>
        <p:nvSpPr>
          <p:cNvPr id="8" name="Rectangle 7"/>
          <p:cNvSpPr/>
          <p:nvPr/>
        </p:nvSpPr>
        <p:spPr>
          <a:xfrm>
            <a:off x="1410507" y="3935492"/>
            <a:ext cx="3197030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Selflessness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406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Choosing Joy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One Mind, One Spirit: Christ’s</a:t>
            </a:r>
          </a:p>
          <a:p>
            <a:r>
              <a:rPr lang="en-US" sz="4000" dirty="0" smtClean="0"/>
              <a:t>Philippians 1:26-2:30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99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Appeal for Unity (1:27-2:2)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2628899"/>
            <a:ext cx="7675350" cy="2159001"/>
          </a:xfrm>
        </p:spPr>
        <p:txBody>
          <a:bodyPr anchor="ctr"/>
          <a:lstStyle/>
          <a:p>
            <a:pPr marL="0" indent="0">
              <a:buNone/>
            </a:pPr>
            <a:r>
              <a:rPr lang="en-US" sz="3600" dirty="0" smtClean="0"/>
              <a:t>Unity is important because it:</a:t>
            </a:r>
          </a:p>
          <a:p>
            <a:pPr lvl="1"/>
            <a:r>
              <a:rPr lang="en-US" sz="3200" dirty="0" smtClean="0"/>
              <a:t>Rehearses the gospel story. (1:27)</a:t>
            </a:r>
          </a:p>
          <a:p>
            <a:pPr lvl="1"/>
            <a:r>
              <a:rPr lang="en-US" sz="3200" dirty="0" smtClean="0"/>
              <a:t>Defends against opponents. (1:28-30)</a:t>
            </a:r>
          </a:p>
          <a:p>
            <a:pPr lvl="1"/>
            <a:r>
              <a:rPr lang="en-US" sz="3200" dirty="0" smtClean="0"/>
              <a:t>Fulfills the joy of Christ. (2:1-2)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9250" y="1449389"/>
            <a:ext cx="8025500" cy="1077218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sysClr val="windowText" lastClr="000000"/>
                </a:solidFill>
              </a:rPr>
              <a:t>“Standing firm in one spirit, with one mind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>
                <a:solidFill>
                  <a:sysClr val="windowText" lastClr="000000"/>
                </a:solidFill>
              </a:rPr>
              <a:t>striving together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>
                <a:solidFill>
                  <a:sysClr val="windowText" lastClr="000000"/>
                </a:solidFill>
              </a:rPr>
              <a:t>for the faith</a:t>
            </a:r>
            <a:r>
              <a:rPr lang="mr-IN" sz="3200" dirty="0">
                <a:solidFill>
                  <a:sysClr val="windowText" lastClr="000000"/>
                </a:solidFill>
              </a:rPr>
              <a:t>…</a:t>
            </a:r>
            <a:r>
              <a:rPr lang="en-US" sz="3200" dirty="0">
                <a:solidFill>
                  <a:sysClr val="windowText" lastClr="000000"/>
                </a:solidFill>
              </a:rPr>
              <a:t>” (1:27)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9250" y="4890192"/>
            <a:ext cx="7956100" cy="1077218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sysClr val="windowText" lastClr="000000"/>
                </a:solidFill>
              </a:rPr>
              <a:t>“</a:t>
            </a:r>
            <a:r>
              <a:rPr lang="mr-IN" sz="3200" dirty="0">
                <a:solidFill>
                  <a:sysClr val="windowText" lastClr="000000"/>
                </a:solidFill>
              </a:rPr>
              <a:t>…</a:t>
            </a:r>
            <a:r>
              <a:rPr lang="en-US" sz="3200" dirty="0">
                <a:solidFill>
                  <a:sysClr val="windowText" lastClr="000000"/>
                </a:solidFill>
              </a:rPr>
              <a:t>the same mind, maintaining the same love, united in spirit, intent on one purpose.” (2:2)</a:t>
            </a:r>
          </a:p>
        </p:txBody>
      </p:sp>
    </p:spTree>
    <p:extLst>
      <p:ext uri="{BB962C8B-B14F-4D97-AF65-F5344CB8AC3E}">
        <p14:creationId xmlns:p14="http://schemas.microsoft.com/office/powerpoint/2010/main" val="109495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Christ’s Selfless Attitude (2:3-11)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840000" y="2514599"/>
            <a:ext cx="3768912" cy="3471863"/>
          </a:xfrm>
        </p:spPr>
        <p:txBody>
          <a:bodyPr/>
          <a:lstStyle/>
          <a:p>
            <a:pPr marL="0" indent="0">
              <a:buNone/>
            </a:pPr>
            <a:r>
              <a:rPr lang="en-US" sz="3300" dirty="0" smtClean="0"/>
              <a:t>Jesus’ Story (2:6-11)</a:t>
            </a:r>
          </a:p>
          <a:p>
            <a:r>
              <a:rPr lang="en-US" sz="3000" dirty="0" smtClean="0"/>
              <a:t>He had something to hold on to.</a:t>
            </a:r>
          </a:p>
          <a:p>
            <a:r>
              <a:rPr lang="en-US" sz="3000" dirty="0" smtClean="0"/>
              <a:t>He emptied Himself.</a:t>
            </a:r>
          </a:p>
          <a:p>
            <a:r>
              <a:rPr lang="en-US" sz="3000" dirty="0" smtClean="0"/>
              <a:t>He lived humbly and died obediently.</a:t>
            </a:r>
          </a:p>
          <a:p>
            <a:r>
              <a:rPr lang="en-US" sz="3000" dirty="0" smtClean="0"/>
              <a:t>He was exalted.</a:t>
            </a:r>
            <a:endParaRPr lang="en-US" sz="3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739880" y="2514599"/>
            <a:ext cx="3775470" cy="3471864"/>
          </a:xfrm>
        </p:spPr>
        <p:txBody>
          <a:bodyPr/>
          <a:lstStyle/>
          <a:p>
            <a:pPr marL="0" indent="0">
              <a:buNone/>
            </a:pPr>
            <a:r>
              <a:rPr lang="en-US" sz="3300" dirty="0" smtClean="0"/>
              <a:t>Our Story (2:3-4)</a:t>
            </a:r>
          </a:p>
          <a:p>
            <a:r>
              <a:rPr lang="en-US" sz="3000" dirty="0" smtClean="0"/>
              <a:t>We have things to hold on to.</a:t>
            </a:r>
          </a:p>
          <a:p>
            <a:r>
              <a:rPr lang="en-US" sz="3000" dirty="0" smtClean="0"/>
              <a:t>We give up ourselves.</a:t>
            </a:r>
          </a:p>
          <a:p>
            <a:r>
              <a:rPr lang="en-US" sz="3000" dirty="0" smtClean="0"/>
              <a:t>We actively live for others in humility.</a:t>
            </a:r>
          </a:p>
          <a:p>
            <a:r>
              <a:rPr lang="en-US" sz="3000" dirty="0" smtClean="0"/>
              <a:t>We are exalted.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30800" y="1347687"/>
            <a:ext cx="6082400" cy="1077218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sysClr val="windowText" lastClr="000000"/>
                </a:solidFill>
              </a:rPr>
              <a:t>“</a:t>
            </a:r>
            <a:r>
              <a:rPr lang="en-US" sz="3200">
                <a:solidFill>
                  <a:sysClr val="windowText" lastClr="000000"/>
                </a:solidFill>
              </a:rPr>
              <a:t>Have this attitude in you which was also in Christ Jesus...” (2:5)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47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Response to the Gospel (2:12-16)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40000" y="3496484"/>
            <a:ext cx="7675350" cy="2680478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Paul’s applications from the gospel:</a:t>
            </a:r>
          </a:p>
          <a:p>
            <a:pPr lvl="1"/>
            <a:r>
              <a:rPr lang="en-US" sz="3200" dirty="0" smtClean="0"/>
              <a:t>Do all things without complaining.</a:t>
            </a:r>
          </a:p>
          <a:p>
            <a:pPr lvl="1"/>
            <a:r>
              <a:rPr lang="en-US" sz="3200" dirty="0" smtClean="0"/>
              <a:t>Hold fast to the word of life.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0688" y="1514115"/>
            <a:ext cx="7462625" cy="1754326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600" dirty="0">
                <a:solidFill>
                  <a:sysClr val="windowText" lastClr="000000"/>
                </a:solidFill>
              </a:rPr>
              <a:t>“So then</a:t>
            </a:r>
            <a:r>
              <a:rPr lang="mr-IN" sz="3600" dirty="0">
                <a:solidFill>
                  <a:sysClr val="windowText" lastClr="000000"/>
                </a:solidFill>
              </a:rPr>
              <a:t>…</a:t>
            </a:r>
            <a:r>
              <a:rPr lang="en-US" sz="3600" dirty="0">
                <a:solidFill>
                  <a:sysClr val="windowText" lastClr="000000"/>
                </a:solidFill>
              </a:rPr>
              <a:t>w</a:t>
            </a:r>
            <a:r>
              <a:rPr lang="en-US" sz="3600" dirty="0">
                <a:solidFill>
                  <a:sysClr val="windowText" lastClr="000000"/>
                </a:solidFill>
              </a:rPr>
              <a:t>ork out your salvation with fear and trembling; for it is God who is at work in you.” (2:12)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60700" y="7854477"/>
            <a:ext cx="2622100" cy="584775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>
                <a:solidFill>
                  <a:sysClr val="windowText" lastClr="000000"/>
                </a:solidFill>
              </a:rPr>
              <a:t>Obey Always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9250" y="7854550"/>
            <a:ext cx="2273300" cy="584775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>
                <a:solidFill>
                  <a:sysClr val="windowText" lastClr="000000"/>
                </a:solidFill>
              </a:rPr>
              <a:t>God at work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3550" y="9542809"/>
            <a:ext cx="2813050" cy="584775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>
                <a:solidFill>
                  <a:sysClr val="windowText" lastClr="000000"/>
                </a:solidFill>
              </a:rPr>
              <a:t>Don’t complain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68650" y="10355627"/>
            <a:ext cx="2813050" cy="584775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sysClr val="windowText" lastClr="000000"/>
                </a:solidFill>
              </a:rPr>
              <a:t>Shine as lights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10150" y="9542809"/>
            <a:ext cx="3292475" cy="584775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sysClr val="windowText" lastClr="000000"/>
                </a:solidFill>
              </a:rPr>
              <a:t>Hold fast </a:t>
            </a:r>
            <a:r>
              <a:rPr lang="en-US" sz="3200">
                <a:solidFill>
                  <a:sysClr val="windowText" lastClr="000000"/>
                </a:solidFill>
              </a:rPr>
              <a:t>the word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70200" y="7040059"/>
            <a:ext cx="3429000" cy="584775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sysClr val="windowText" lastClr="000000"/>
                </a:solidFill>
              </a:rPr>
              <a:t>Fear </a:t>
            </a:r>
            <a:r>
              <a:rPr lang="en-US" sz="3200">
                <a:solidFill>
                  <a:sysClr val="windowText" lastClr="000000"/>
                </a:solidFill>
              </a:rPr>
              <a:t>and Trembling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95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bldLvl="2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Poured Out for You (2:17-30)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40000" y="2882453"/>
            <a:ext cx="7675350" cy="3294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Timothy (2:19-24)</a:t>
            </a:r>
            <a:endParaRPr lang="en-US" dirty="0" smtClean="0"/>
          </a:p>
          <a:p>
            <a:pPr lvl="1"/>
            <a:r>
              <a:rPr lang="en-US" sz="3200" dirty="0"/>
              <a:t>C</a:t>
            </a:r>
            <a:r>
              <a:rPr lang="en-US" sz="3200" dirty="0" smtClean="0"/>
              <a:t>ared genuinely for their welfare.</a:t>
            </a:r>
          </a:p>
          <a:p>
            <a:pPr lvl="1"/>
            <a:r>
              <a:rPr lang="en-US" sz="3200" dirty="0"/>
              <a:t>S</a:t>
            </a:r>
            <a:r>
              <a:rPr lang="en-US" sz="3200" dirty="0" smtClean="0"/>
              <a:t>ought Jesus’ interests, not his own.</a:t>
            </a:r>
          </a:p>
          <a:p>
            <a:pPr marL="0" indent="0">
              <a:buNone/>
            </a:pPr>
            <a:r>
              <a:rPr lang="en-US" sz="3600" dirty="0" err="1" smtClean="0"/>
              <a:t>Epaphroditus</a:t>
            </a:r>
            <a:r>
              <a:rPr lang="en-US" sz="3600" dirty="0" smtClean="0"/>
              <a:t> (2:25-27)</a:t>
            </a:r>
          </a:p>
          <a:p>
            <a:pPr lvl="1"/>
            <a:r>
              <a:rPr lang="en-US" sz="3200" dirty="0" smtClean="0"/>
              <a:t>Longed for them and was distressed.</a:t>
            </a:r>
          </a:p>
          <a:p>
            <a:pPr lvl="1"/>
            <a:r>
              <a:rPr lang="en-US" sz="3200" dirty="0" smtClean="0"/>
              <a:t>Sacrificed his health to help Paul.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4700" y="1556891"/>
            <a:ext cx="7594600" cy="1077218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sysClr val="windowText" lastClr="000000"/>
                </a:solidFill>
              </a:rPr>
              <a:t>“I am poured out as a drink offering upon the sacrifice and service of your faith.” (2:17)</a:t>
            </a:r>
          </a:p>
        </p:txBody>
      </p:sp>
    </p:spTree>
    <p:extLst>
      <p:ext uri="{BB962C8B-B14F-4D97-AF65-F5344CB8AC3E}">
        <p14:creationId xmlns:p14="http://schemas.microsoft.com/office/powerpoint/2010/main" val="271568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Living the Gospel Story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4975" y="1690689"/>
            <a:ext cx="5088057" cy="584775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prstClr val="black"/>
                </a:solidFill>
              </a:rPr>
              <a:t>Am I unified with the saints?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4975" y="2516290"/>
            <a:ext cx="5088057" cy="1077218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prstClr val="black"/>
                </a:solidFill>
              </a:rPr>
              <a:t>What am I holding on to that I can give up?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4975" y="3803535"/>
            <a:ext cx="5088057" cy="584775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prstClr val="black"/>
                </a:solidFill>
              </a:rPr>
              <a:t>Who can I help? 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7281" y="4801792"/>
            <a:ext cx="1528303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Unity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741993" y="4989548"/>
            <a:ext cx="1358483" cy="469385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10508" y="4801791"/>
            <a:ext cx="3197030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Selflessness</a:t>
            </a:r>
            <a:endParaRPr lang="en-US" sz="480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9578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Choosing Joy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Lessons from Philippians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3575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434</Words>
  <Application>Microsoft Office PowerPoint</Application>
  <PresentationFormat>On-screen Show (4:3)</PresentationFormat>
  <Paragraphs>76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Depth</vt:lpstr>
      <vt:lpstr>Choosing Joy</vt:lpstr>
      <vt:lpstr>Themes in Philippians</vt:lpstr>
      <vt:lpstr>Choosing Joy</vt:lpstr>
      <vt:lpstr>Appeal for Unity (1:27-2:2)</vt:lpstr>
      <vt:lpstr>Christ’s Selfless Attitude (2:3-11)</vt:lpstr>
      <vt:lpstr>Response to the Gospel (2:12-16)</vt:lpstr>
      <vt:lpstr>Poured Out for You (2:17-30)</vt:lpstr>
      <vt:lpstr>Living the Gospel Story</vt:lpstr>
      <vt:lpstr>Choosing Joy</vt:lpstr>
    </vt:vector>
  </TitlesOfParts>
  <Company>Bellaire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Joy</dc:title>
  <dc:creator>Jon Baize</dc:creator>
  <cp:lastModifiedBy>Jon Baize</cp:lastModifiedBy>
  <cp:revision>1</cp:revision>
  <dcterms:created xsi:type="dcterms:W3CDTF">2017-03-24T21:38:38Z</dcterms:created>
  <dcterms:modified xsi:type="dcterms:W3CDTF">2017-03-24T21:39:28Z</dcterms:modified>
</cp:coreProperties>
</file>