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6088A-D008-41DE-A280-1F46B226F2D2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A0090-2B2F-4616-99A1-AFDE4A05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56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FB01D-61BE-AA46-9C22-60C880D6211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54074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72448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677102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6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60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0105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233030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088391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822694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997585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36190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379870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169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123415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018525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333905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5600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809813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4669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 defTabSz="457200"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7392437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Choosing Joy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Lessons from Philippians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1844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Themes in Philippians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6540382" y="2515792"/>
            <a:ext cx="992901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Joy</a:t>
            </a:r>
            <a:endParaRPr lang="en-US" sz="405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86980" y="3920091"/>
            <a:ext cx="1528303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Unity</a:t>
            </a:r>
            <a:endParaRPr lang="en-US" sz="405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818193" y="2703548"/>
            <a:ext cx="1358483" cy="469385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818192" y="4107847"/>
            <a:ext cx="1358483" cy="469385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61539" y="2515791"/>
            <a:ext cx="3072765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Perspective</a:t>
            </a:r>
          </a:p>
        </p:txBody>
      </p:sp>
      <p:sp>
        <p:nvSpPr>
          <p:cNvPr id="8" name="Rectangle 7"/>
          <p:cNvSpPr/>
          <p:nvPr/>
        </p:nvSpPr>
        <p:spPr>
          <a:xfrm>
            <a:off x="1499407" y="3935492"/>
            <a:ext cx="3197030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Selflessness</a:t>
            </a:r>
            <a:endParaRPr lang="en-US" sz="405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2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9242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Choosing Joy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Pray, Think, Practice</a:t>
            </a:r>
          </a:p>
          <a:p>
            <a:r>
              <a:rPr lang="en-US" sz="4000" dirty="0" smtClean="0"/>
              <a:t>Philippians 4:2-23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2947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Pursuing Joy and Peace(4:4-9)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803088" y="2714625"/>
            <a:ext cx="3768912" cy="194627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Pray thankfully (6-7)</a:t>
            </a:r>
          </a:p>
          <a:p>
            <a:r>
              <a:rPr lang="en-US" sz="3200" dirty="0" smtClean="0"/>
              <a:t>Think excellently (8)</a:t>
            </a:r>
          </a:p>
          <a:p>
            <a:r>
              <a:rPr lang="en-US" sz="3200" dirty="0" smtClean="0"/>
              <a:t>Practice humbly (9)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52988" y="1812925"/>
            <a:ext cx="3427412" cy="1569660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sysClr val="windowText" lastClr="000000"/>
                </a:solidFill>
              </a:rPr>
              <a:t>“And the peace of God</a:t>
            </a:r>
            <a:r>
              <a:rPr lang="mr-IN" sz="3200" dirty="0">
                <a:solidFill>
                  <a:sysClr val="windowText" lastClr="000000"/>
                </a:solidFill>
              </a:rPr>
              <a:t>…</a:t>
            </a:r>
            <a:r>
              <a:rPr lang="en-US" sz="3200" dirty="0">
                <a:solidFill>
                  <a:sysClr val="windowText" lastClr="000000"/>
                </a:solidFill>
              </a:rPr>
              <a:t>will guard your hearts.” (4:7)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52988" y="3675062"/>
            <a:ext cx="3427412" cy="1569660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sysClr val="windowText" lastClr="000000"/>
                </a:solidFill>
              </a:rPr>
              <a:t>“And the God of peace will be with you.” (4:9)</a:t>
            </a:r>
          </a:p>
        </p:txBody>
      </p:sp>
    </p:spTree>
    <p:extLst>
      <p:ext uri="{BB962C8B-B14F-4D97-AF65-F5344CB8AC3E}">
        <p14:creationId xmlns:p14="http://schemas.microsoft.com/office/powerpoint/2010/main" val="13893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Paul Chooses Joy (4:10-14)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78756" y="1575992"/>
            <a:ext cx="992901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Joy</a:t>
            </a:r>
            <a:endParaRPr lang="en-US" sz="405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756567" y="1763748"/>
            <a:ext cx="1358483" cy="469385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9913" y="1575991"/>
            <a:ext cx="3072765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Perspective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09791" y="2775577"/>
            <a:ext cx="3231472" cy="255454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sysClr val="windowText" lastClr="000000"/>
                </a:solidFill>
              </a:rPr>
              <a:t>“I have learned to be content in whatever circumstances.” (4:11)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33450" y="2775577"/>
            <a:ext cx="3232150" cy="2554545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sysClr val="windowText" lastClr="000000"/>
                </a:solidFill>
              </a:rPr>
              <a:t>“The secret</a:t>
            </a:r>
            <a:r>
              <a:rPr lang="mr-IN" sz="3200" dirty="0">
                <a:solidFill>
                  <a:sysClr val="windowText" lastClr="000000"/>
                </a:solidFill>
              </a:rPr>
              <a:t>…</a:t>
            </a:r>
            <a:r>
              <a:rPr lang="en-US" sz="3200" dirty="0">
                <a:solidFill>
                  <a:sysClr val="windowText" lastClr="000000"/>
                </a:solidFill>
              </a:rPr>
              <a:t>I can do all things through Him who strengthens me.” (4:12-13)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4229100" y="3790168"/>
            <a:ext cx="855291" cy="469385"/>
          </a:xfrm>
          <a:prstGeom prst="rightArrow">
            <a:avLst/>
          </a:prstGeom>
          <a:solidFill>
            <a:schemeClr val="accent5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74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Paul and Philippians (4:15-23)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6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11055" y="1575992"/>
            <a:ext cx="1528303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Unity</a:t>
            </a:r>
            <a:endParaRPr lang="en-US" sz="405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756567" y="1763748"/>
            <a:ext cx="1358483" cy="469385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37782" y="1575991"/>
            <a:ext cx="3197030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Selflessness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09791" y="2673977"/>
            <a:ext cx="3231472" cy="304698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sysClr val="windowText" lastClr="000000"/>
                </a:solidFill>
              </a:rPr>
              <a:t>“And my God will supply all your needs according to His riches in glory in Christ Jesus.” </a:t>
            </a:r>
            <a:r>
              <a:rPr lang="en-US" sz="3200">
                <a:solidFill>
                  <a:sysClr val="windowText" lastClr="000000"/>
                </a:solidFill>
              </a:rPr>
              <a:t>(</a:t>
            </a:r>
            <a:r>
              <a:rPr lang="en-US" sz="3200" smtClean="0">
                <a:solidFill>
                  <a:sysClr val="windowText" lastClr="000000"/>
                </a:solidFill>
              </a:rPr>
              <a:t>4:19)</a:t>
            </a:r>
            <a:endParaRPr lang="en-US" sz="320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3450" y="2673977"/>
            <a:ext cx="3232150" cy="3046988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sysClr val="windowText" lastClr="000000"/>
                </a:solidFill>
              </a:rPr>
              <a:t>“I am amply supplied, having received</a:t>
            </a:r>
            <a:r>
              <a:rPr lang="mr-IN" sz="3200" dirty="0">
                <a:solidFill>
                  <a:sysClr val="windowText" lastClr="000000"/>
                </a:solidFill>
              </a:rPr>
              <a:t>…</a:t>
            </a:r>
            <a:r>
              <a:rPr lang="en-US" sz="3200" dirty="0">
                <a:solidFill>
                  <a:sysClr val="windowText" lastClr="000000"/>
                </a:solidFill>
              </a:rPr>
              <a:t>what you have sent, a fragrant aroma.” (4:12-13)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4229100" y="3790168"/>
            <a:ext cx="855291" cy="469385"/>
          </a:xfrm>
          <a:prstGeom prst="rightArrow">
            <a:avLst/>
          </a:prstGeom>
          <a:solidFill>
            <a:schemeClr val="accent5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26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Choosing Joy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Lessons from Philippians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0147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On-screen Show (4:3)</PresentationFormat>
  <Paragraphs>41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Depth</vt:lpstr>
      <vt:lpstr>Choosing Joy</vt:lpstr>
      <vt:lpstr>Themes in Philippians</vt:lpstr>
      <vt:lpstr>Choosing Joy</vt:lpstr>
      <vt:lpstr>Pursuing Joy and Peace(4:4-9)</vt:lpstr>
      <vt:lpstr>Paul Chooses Joy (4:10-14)</vt:lpstr>
      <vt:lpstr>Paul and Philippians (4:15-23)</vt:lpstr>
      <vt:lpstr>Choosing Joy</vt:lpstr>
    </vt:vector>
  </TitlesOfParts>
  <Company>Bellaire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Joy</dc:title>
  <dc:creator>Jon Baize</dc:creator>
  <cp:lastModifiedBy>Jon Baize</cp:lastModifiedBy>
  <cp:revision>2</cp:revision>
  <dcterms:created xsi:type="dcterms:W3CDTF">2017-03-24T21:41:06Z</dcterms:created>
  <dcterms:modified xsi:type="dcterms:W3CDTF">2017-03-26T16:45:32Z</dcterms:modified>
</cp:coreProperties>
</file>