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34"/>
  </p:handoutMasterIdLst>
  <p:sldIdLst>
    <p:sldId id="270" r:id="rId2"/>
    <p:sldId id="271" r:id="rId3"/>
    <p:sldId id="291" r:id="rId4"/>
    <p:sldId id="298" r:id="rId5"/>
    <p:sldId id="329" r:id="rId6"/>
    <p:sldId id="326" r:id="rId7"/>
    <p:sldId id="307" r:id="rId8"/>
    <p:sldId id="312" r:id="rId9"/>
    <p:sldId id="317" r:id="rId10"/>
    <p:sldId id="314" r:id="rId11"/>
    <p:sldId id="308" r:id="rId12"/>
    <p:sldId id="328" r:id="rId13"/>
    <p:sldId id="311" r:id="rId14"/>
    <p:sldId id="323" r:id="rId15"/>
    <p:sldId id="321" r:id="rId16"/>
    <p:sldId id="313" r:id="rId17"/>
    <p:sldId id="325" r:id="rId18"/>
    <p:sldId id="309" r:id="rId19"/>
    <p:sldId id="315" r:id="rId20"/>
    <p:sldId id="327" r:id="rId21"/>
    <p:sldId id="310" r:id="rId22"/>
    <p:sldId id="319" r:id="rId23"/>
    <p:sldId id="320" r:id="rId24"/>
    <p:sldId id="324" r:id="rId25"/>
    <p:sldId id="318" r:id="rId26"/>
    <p:sldId id="322" r:id="rId27"/>
    <p:sldId id="316" r:id="rId28"/>
    <p:sldId id="282" r:id="rId29"/>
    <p:sldId id="273" r:id="rId30"/>
    <p:sldId id="275" r:id="rId31"/>
    <p:sldId id="301" r:id="rId32"/>
    <p:sldId id="294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257"/>
    <p:restoredTop sz="94667"/>
  </p:normalViewPr>
  <p:slideViewPr>
    <p:cSldViewPr snapToGrid="0" snapToObjects="1">
      <p:cViewPr varScale="1">
        <p:scale>
          <a:sx n="89" d="100"/>
          <a:sy n="89" d="100"/>
        </p:scale>
        <p:origin x="184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handoutMaster" Target="handoutMasters/handout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349" y="3509963"/>
            <a:ext cx="5935302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Chapters 13-27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Judgment (and Hope)          for the Nations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virgin shall conceive and bear a son, Immanuel.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13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”Come now, let us reason together says the Lord, though your sins be as scarlet, they will be as white as snow.”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43833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83279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prepares a banquet on His mountain, swallows up death forever.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25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6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884" y="1828800"/>
            <a:ext cx="794023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In that day the Branch of the Lord will be beautiful and glorious</a:t>
            </a:r>
            <a:r>
              <a:rPr lang="mr-IN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2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079" y="1828800"/>
            <a:ext cx="7467841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Egypt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2536686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19-20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Syria/Israel.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12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55104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079" y="1828800"/>
            <a:ext cx="746784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the Valley of Vision (Jerusalem)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4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22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3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4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Assyrian conquest of 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Israel foretold with child named “swift-spoil-speedy-prey.”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05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1084" y="3305060"/>
            <a:ext cx="8249132" cy="10135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brings destruction on the whole earth.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24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will remove jewelry and accessories of wealthy Jerusalem women.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49080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Draw from the springs of salvation! Give thanks to His great and holy name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6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Babylon.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13-14, 21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7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Moab.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2536686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15-16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shoot will spring from the stem of Jesse.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1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Ethiopia (Cush).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65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child will be born, and will sit on the throne of David, governing in peace forever.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9</a:t>
            </a:r>
          </a:p>
        </p:txBody>
      </p:sp>
    </p:spTree>
    <p:extLst>
      <p:ext uri="{BB962C8B-B14F-4D97-AF65-F5344CB8AC3E}">
        <p14:creationId xmlns:p14="http://schemas.microsoft.com/office/powerpoint/2010/main" val="204145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13-27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the Nations</a:t>
            </a:r>
          </a:p>
          <a:p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Sunday,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January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28: </a:t>
            </a:r>
            <a:endParaRPr lang="en-US" sz="32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26-27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Pattern of 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11736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256" y="1036384"/>
            <a:ext cx="5091081" cy="53672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13-23 </a:t>
            </a:r>
            <a:r>
              <a:rPr lang="mr-IN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The Nations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Babylon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Assyria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Philistia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Moab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Syria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Israel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Ethiopia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Egypt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Edom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Jerusalem</a:t>
            </a:r>
          </a:p>
          <a:p>
            <a:pPr algn="ctr" defTabSz="457200"/>
            <a:r>
              <a:rPr lang="en-US" sz="2800" dirty="0" err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Tyre</a:t>
            </a:r>
            <a:endParaRPr lang="en-US" sz="28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2006" y="5748794"/>
            <a:ext cx="4824700" cy="8200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24-27 </a:t>
            </a:r>
            <a:r>
              <a:rPr lang="mr-IN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The World</a:t>
            </a:r>
            <a:endParaRPr lang="en-US" sz="2800" b="1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330895"/>
            <a:ext cx="7886700" cy="77787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Isaiah 13-27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Left Arrow 8"/>
          <p:cNvSpPr/>
          <p:nvPr/>
        </p:nvSpPr>
        <p:spPr>
          <a:xfrm rot="18475903">
            <a:off x="6855600" y="4437577"/>
            <a:ext cx="2467778" cy="418641"/>
          </a:xfrm>
          <a:prstGeom prst="leftArrow">
            <a:avLst>
              <a:gd name="adj1" fmla="val 50000"/>
              <a:gd name="adj2" fmla="val 9736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2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13-27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the Nations</a:t>
            </a:r>
          </a:p>
          <a:p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Sunday,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January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28: </a:t>
            </a:r>
            <a:endParaRPr lang="en-US" sz="32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26-27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1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God Deals with the World</a:t>
            </a:r>
            <a:br>
              <a:rPr lang="en-US" sz="3600" dirty="0" smtClean="0">
                <a:latin typeface="Tahoma" charset="0"/>
                <a:ea typeface="Tahoma" charset="0"/>
                <a:cs typeface="Tahoma" charset="0"/>
              </a:rPr>
            </a:br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24-27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906" y="1590674"/>
            <a:ext cx="8358188" cy="7315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The earth and “The </a:t>
            </a:r>
            <a:r>
              <a:rPr lang="en-US" sz="3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C</a:t>
            </a:r>
            <a:r>
              <a:rPr lang="en-US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ity” laid waste. (24:1-13)</a:t>
            </a:r>
            <a:endParaRPr lang="en-US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3028" y="2322194"/>
            <a:ext cx="6908007" cy="64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Response of God’s people (24:14-16)</a:t>
            </a:r>
            <a:endParaRPr lang="en-US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906" y="2943931"/>
            <a:ext cx="8358188" cy="7315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Powers of heaven &amp; earth punished. (24:17-23)</a:t>
            </a:r>
            <a:endParaRPr lang="en-US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93028" y="3671396"/>
            <a:ext cx="6908007" cy="64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Response of God’s people (25:1-5)</a:t>
            </a:r>
            <a:endParaRPr lang="en-US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8618" y="4297188"/>
            <a:ext cx="8358188" cy="7315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God’s restoration through victory. (25:6-12)</a:t>
            </a:r>
            <a:endParaRPr lang="en-US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93028" y="5020598"/>
            <a:ext cx="6908007" cy="64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Response of God’s people (26:1-19)</a:t>
            </a:r>
            <a:endParaRPr lang="en-US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2906" y="5650445"/>
            <a:ext cx="8358188" cy="7315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World judgment and renewal</a:t>
            </a:r>
            <a:r>
              <a:rPr lang="en-US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. (26:2 - 27:13)</a:t>
            </a:r>
            <a:endParaRPr lang="en-US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86359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The Tale of Two Cities (ch.24-25)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28725"/>
            <a:ext cx="3868340" cy="8239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The City of Man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25661"/>
            <a:ext cx="3727846" cy="4217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“The </a:t>
            </a:r>
            <a:r>
              <a:rPr lang="en-US" sz="3200" i="1" dirty="0" smtClean="0">
                <a:latin typeface="Tahoma" charset="0"/>
                <a:ea typeface="Tahoma" charset="0"/>
                <a:cs typeface="Tahoma" charset="0"/>
              </a:rPr>
              <a:t>city of chaos 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is broken down; every house is shut up so that none may enter</a:t>
            </a:r>
            <a:r>
              <a:rPr lang="mr-IN" sz="3200" dirty="0" smtClean="0"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 Desolation is left in </a:t>
            </a:r>
            <a:r>
              <a:rPr lang="en-US" sz="3200" i="1" dirty="0" smtClean="0">
                <a:latin typeface="Tahoma" charset="0"/>
                <a:ea typeface="Tahoma" charset="0"/>
                <a:cs typeface="Tahoma" charset="0"/>
              </a:rPr>
              <a:t>the city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.” </a:t>
            </a:r>
          </a:p>
          <a:p>
            <a:pPr marL="0" indent="0">
              <a:buNone/>
            </a:pP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(24:1-13)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49" y="1228725"/>
            <a:ext cx="3887391" cy="823912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The City of God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49" y="2125660"/>
            <a:ext cx="3887391" cy="4217989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“For the</a:t>
            </a:r>
            <a:r>
              <a:rPr lang="en-US" sz="32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 </a:t>
            </a:r>
            <a:r>
              <a:rPr lang="en-US" sz="3200" cap="small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Lord</a:t>
            </a:r>
            <a:r>
              <a:rPr lang="en-US" sz="32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 of hosts will reign on </a:t>
            </a:r>
            <a:r>
              <a:rPr lang="en-US" sz="3200" i="1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Mount Zion and in </a:t>
            </a:r>
            <a:r>
              <a:rPr lang="en-US" sz="3200" i="1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Jerusalem</a:t>
            </a:r>
            <a:r>
              <a:rPr lang="mr-IN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The Lord of hosts will prepare a lavish banquet</a:t>
            </a:r>
            <a:r>
              <a:rPr lang="mr-IN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on </a:t>
            </a:r>
            <a:r>
              <a:rPr lang="en-US" sz="3200" i="1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this mountain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.” </a:t>
            </a:r>
          </a:p>
          <a:p>
            <a:pPr marL="0" indent="0" algn="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(24:23; 25:6)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02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24-25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37025" y="2019306"/>
            <a:ext cx="606995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2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What do we </a:t>
            </a:r>
            <a:r>
              <a:rPr lang="en-US" sz="3200" b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learn abou</a:t>
            </a:r>
            <a:r>
              <a:rPr lang="en-US" sz="3200" b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t:</a:t>
            </a:r>
            <a:endParaRPr lang="en-US" sz="3200" b="1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7350" y="2955715"/>
            <a:ext cx="334930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2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God?</a:t>
            </a:r>
            <a:endParaRPr lang="en-US" sz="3200" b="1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7350" y="3892124"/>
            <a:ext cx="334930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2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The World?</a:t>
            </a:r>
            <a:endParaRPr lang="en-US" sz="3200" b="1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7350" y="4828533"/>
            <a:ext cx="334930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2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Our Hope?</a:t>
            </a:r>
            <a:endParaRPr lang="en-US" sz="3200" b="1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3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868" y="3302420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28-39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</a:t>
            </a:r>
          </a:p>
          <a:p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sings a sad love song about His vineyard, 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67275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 condemned as God’s tool that became prideful.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10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1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7283</TotalTime>
  <Words>573</Words>
  <Application>Microsoft Macintosh PowerPoint</Application>
  <PresentationFormat>On-screen Show (4:3)</PresentationFormat>
  <Paragraphs>131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Calibri</vt:lpstr>
      <vt:lpstr>Calibri Light</vt:lpstr>
      <vt:lpstr>Tahoma</vt:lpstr>
      <vt:lpstr>Arial</vt:lpstr>
      <vt:lpstr>Office Theme</vt:lpstr>
      <vt:lpstr>Book of Isaiah</vt:lpstr>
      <vt:lpstr>Class Plan</vt:lpstr>
      <vt:lpstr>PowerPoint Presentation</vt:lpstr>
      <vt:lpstr>God Deals with the World Isaiah 24-27</vt:lpstr>
      <vt:lpstr>The Tale of Two Cities (ch.24-25)</vt:lpstr>
      <vt:lpstr>Isaiah 24-25</vt:lpstr>
      <vt:lpstr>Structure of Isaiah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Book of Isaiah</vt:lpstr>
      <vt:lpstr>Pattern of Judgment and Hope</vt:lpstr>
      <vt:lpstr>History Around Isaiah</vt:lpstr>
      <vt:lpstr>Book of Isaiah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Microsoft Office User</cp:lastModifiedBy>
  <cp:revision>78</cp:revision>
  <cp:lastPrinted>2017-12-10T15:19:13Z</cp:lastPrinted>
  <dcterms:created xsi:type="dcterms:W3CDTF">2017-12-06T22:33:32Z</dcterms:created>
  <dcterms:modified xsi:type="dcterms:W3CDTF">2018-01-24T22:12:18Z</dcterms:modified>
</cp:coreProperties>
</file>