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4" r:id="rId3"/>
  </p:sldMasterIdLst>
  <p:sldIdLst>
    <p:sldId id="270" r:id="rId4"/>
    <p:sldId id="269" r:id="rId5"/>
    <p:sldId id="265" r:id="rId6"/>
    <p:sldId id="272" r:id="rId7"/>
    <p:sldId id="273" r:id="rId8"/>
    <p:sldId id="274" r:id="rId9"/>
    <p:sldId id="275" r:id="rId10"/>
    <p:sldId id="276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79BDE9F-E7FD-4DE0-A578-AF5EAA142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0824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CE0A829-35CF-498E-9A8B-2646CFE61F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1091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A823C90-48E3-44B3-A13D-6238EBFF3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8694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22798EE-894E-4EBD-81A3-36EBC0784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2757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F15A946-E7C6-455F-AD6D-2A7599C021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23761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07B3DC-9515-4B01-B04E-9FE984B4B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89316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DFFB7D1-5D76-45AC-B97D-B9AD207FDF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0154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8E8A136-C324-4DC2-B349-6B529A9FAA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2791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062185F-9ED7-41CE-9734-B72DE5DA4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1906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178A358-8056-44C9-BE19-DB9ED7DCB4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5435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67EB91C-29AE-4778-A9C4-CD1E60BDD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0515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DBFA0-2304-4098-BCC1-D47ADF567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8604-C170-4996-8E1A-2D90472B2E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879B102-348B-4183-8250-E9FB6C9FA6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5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39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ndysense.com/wp-content/uploads/1013339_thumbnail.jpg"/>
          <p:cNvPicPr>
            <a:picLocks noChangeAspect="1" noChangeArrowheads="1"/>
          </p:cNvPicPr>
          <p:nvPr/>
        </p:nvPicPr>
        <p:blipFill>
          <a:blip r:embed="rId2" cstate="print"/>
          <a:srcRect l="17597" t="2198" r="27935" b="9871"/>
          <a:stretch>
            <a:fillRect/>
          </a:stretch>
        </p:blipFill>
        <p:spPr bwMode="auto">
          <a:xfrm>
            <a:off x="-104775" y="0"/>
            <a:ext cx="4248150" cy="68580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28600" y="5638800"/>
            <a:ext cx="8686800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8900" h="38100" prst="relaxedInset"/>
            </a:sp3d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101600" dist="50800" dir="11400000" algn="tl" rotWithShape="0">
                    <a:prstClr val="white"/>
                  </a:outerShdw>
                </a:effectLst>
                <a:latin typeface="Arial Black" pitchFamily="34" charset="0"/>
                <a:cs typeface="Arial" pitchFamily="34" charset="0"/>
              </a:rPr>
              <a:t>WHAT ARE YOU THINKING ABOUT?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101600" dist="50800" dir="11400000" algn="tl" rotWithShape="0">
                  <a:prstClr val="white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33775" y="-1"/>
            <a:ext cx="847725" cy="14001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http://rds.yahoo.com/_ylt=A0WTefXNmY5MXWQAQ.WjzbkF/SIG=131df8gup/EXP=1284500301/**http%3a/themoderatevoice.com/wordpress-engine/files/2007-december/question.gif"/>
          <p:cNvPicPr>
            <a:picLocks noChangeAspect="1" noChangeArrowheads="1"/>
          </p:cNvPicPr>
          <p:nvPr/>
        </p:nvPicPr>
        <p:blipFill>
          <a:blip r:embed="rId3" cstate="print"/>
          <a:srcRect l="22428" t="2532" r="24592" b="4181"/>
          <a:stretch>
            <a:fillRect/>
          </a:stretch>
        </p:blipFill>
        <p:spPr bwMode="auto">
          <a:xfrm>
            <a:off x="4572000" y="304800"/>
            <a:ext cx="38100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ndysense.com/wp-content/uploads/1013339_thumbnail.jpg"/>
          <p:cNvPicPr>
            <a:picLocks noChangeAspect="1" noChangeArrowheads="1"/>
          </p:cNvPicPr>
          <p:nvPr/>
        </p:nvPicPr>
        <p:blipFill>
          <a:blip r:embed="rId2" cstate="print"/>
          <a:srcRect l="17597" t="2198" r="26958" b="9871"/>
          <a:stretch>
            <a:fillRect/>
          </a:stretch>
        </p:blipFill>
        <p:spPr bwMode="auto">
          <a:xfrm>
            <a:off x="0" y="0"/>
            <a:ext cx="3886200" cy="609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24200" y="0"/>
            <a:ext cx="40576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533400"/>
            <a:ext cx="390525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1371600"/>
            <a:ext cx="40576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1735911"/>
            <a:ext cx="6248400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  God can see our thoughts.</a:t>
            </a:r>
          </a:p>
          <a:p>
            <a:pPr algn="r">
              <a:lnSpc>
                <a:spcPts val="3200"/>
              </a:lnSpc>
            </a:pPr>
            <a:endParaRPr lang="en-US" sz="3500" b="1" dirty="0" smtClean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2.  God has expectations for our thoughts.</a:t>
            </a:r>
          </a:p>
          <a:p>
            <a:pPr algn="r"/>
            <a:endParaRPr lang="en-US" sz="3500" b="1" dirty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3.  God demands that we control our thoughts.</a:t>
            </a:r>
            <a:endParaRPr lang="en-US" sz="3500" b="1" dirty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152400"/>
            <a:ext cx="66294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the Bible Say About the Mind? </a:t>
            </a:r>
            <a:endParaRPr lang="en-US" sz="36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3200400" y="1371599"/>
            <a:ext cx="586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ndysense.com/wp-content/uploads/1013339_thumbnail.jpg"/>
          <p:cNvPicPr>
            <a:picLocks noChangeAspect="1" noChangeArrowheads="1"/>
          </p:cNvPicPr>
          <p:nvPr/>
        </p:nvPicPr>
        <p:blipFill>
          <a:blip r:embed="rId2" cstate="print"/>
          <a:srcRect l="17597" t="2198" r="26958" b="9871"/>
          <a:stretch>
            <a:fillRect/>
          </a:stretch>
        </p:blipFill>
        <p:spPr bwMode="auto">
          <a:xfrm>
            <a:off x="0" y="0"/>
            <a:ext cx="3886200" cy="609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24200" y="0"/>
            <a:ext cx="40576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533400"/>
            <a:ext cx="390525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1371600"/>
            <a:ext cx="40576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1735911"/>
            <a:ext cx="6248400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 Our Greatest Enemy- Satan! </a:t>
            </a:r>
          </a:p>
          <a:p>
            <a:pPr algn="r">
              <a:lnSpc>
                <a:spcPts val="3200"/>
              </a:lnSpc>
            </a:pPr>
            <a:endParaRPr lang="en-US" sz="3500" b="1" dirty="0" smtClean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2.  Our Greatest Advocate-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Our Savior!</a:t>
            </a:r>
            <a:endParaRPr lang="en-US" sz="3500" b="1" dirty="0" smtClean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r"/>
            <a:endParaRPr lang="en-US" sz="3500" b="1" dirty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r"/>
            <a:endParaRPr lang="en-US" sz="3500" b="1" dirty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152400"/>
            <a:ext cx="66294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God want us to think about?</a:t>
            </a:r>
            <a:endParaRPr lang="en-US" sz="36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3200400" y="1371599"/>
            <a:ext cx="586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6670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ndysense.com/wp-content/uploads/1013339_thumbnail.jpg"/>
          <p:cNvPicPr>
            <a:picLocks noChangeAspect="1" noChangeArrowheads="1"/>
          </p:cNvPicPr>
          <p:nvPr/>
        </p:nvPicPr>
        <p:blipFill>
          <a:blip r:embed="rId2" cstate="print"/>
          <a:srcRect l="17597" t="2198" r="26958" b="9871"/>
          <a:stretch>
            <a:fillRect/>
          </a:stretch>
        </p:blipFill>
        <p:spPr bwMode="auto">
          <a:xfrm>
            <a:off x="0" y="0"/>
            <a:ext cx="3886200" cy="609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24200" y="0"/>
            <a:ext cx="40576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533400"/>
            <a:ext cx="390525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1371600"/>
            <a:ext cx="40576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1735911"/>
            <a:ext cx="617220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 How often do you think about His love?</a:t>
            </a:r>
          </a:p>
          <a:p>
            <a:pPr algn="r">
              <a:lnSpc>
                <a:spcPts val="3200"/>
              </a:lnSpc>
            </a:pPr>
            <a:endParaRPr lang="en-US" sz="2800" b="1" dirty="0" smtClean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2.  How often do you think about His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death?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r"/>
            <a:endParaRPr lang="en-US" sz="2800" b="1" dirty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3.  How often do you think about His resurrection?</a:t>
            </a:r>
          </a:p>
          <a:p>
            <a:pPr algn="r"/>
            <a:endParaRPr lang="en-US" sz="2800" b="1" dirty="0" smtClean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4.  How often do you think about His return?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152400"/>
            <a:ext cx="66294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often do you think about Jesus?</a:t>
            </a:r>
            <a:endParaRPr lang="en-US" sz="36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3200400" y="1371599"/>
            <a:ext cx="586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807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ndysense.com/wp-content/uploads/1013339_thumbnail.jpg"/>
          <p:cNvPicPr>
            <a:picLocks noChangeAspect="1" noChangeArrowheads="1"/>
          </p:cNvPicPr>
          <p:nvPr/>
        </p:nvPicPr>
        <p:blipFill>
          <a:blip r:embed="rId2" cstate="print"/>
          <a:srcRect l="17597" t="2198" r="26958" b="9871"/>
          <a:stretch>
            <a:fillRect/>
          </a:stretch>
        </p:blipFill>
        <p:spPr bwMode="auto">
          <a:xfrm>
            <a:off x="0" y="0"/>
            <a:ext cx="3886200" cy="609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24200" y="0"/>
            <a:ext cx="40576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533400"/>
            <a:ext cx="390525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1371600"/>
            <a:ext cx="40576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1735911"/>
            <a:ext cx="6248400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 Our Greatest Enemy- Satan! </a:t>
            </a:r>
          </a:p>
          <a:p>
            <a:pPr algn="r">
              <a:lnSpc>
                <a:spcPts val="3200"/>
              </a:lnSpc>
            </a:pPr>
            <a:endParaRPr lang="en-US" sz="3500" b="1" dirty="0" smtClean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2.  Our Greatest Advocate- Our Savior!</a:t>
            </a:r>
          </a:p>
          <a:p>
            <a:pPr algn="r"/>
            <a:endParaRPr lang="en-US" sz="3500" b="1" dirty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marL="514350" indent="-514350" algn="r">
              <a:buAutoNum type="arabicPeriod" startAt="3"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Our Greatest Mission –</a:t>
            </a:r>
          </a:p>
          <a:p>
            <a:pPr algn="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Win Souls!</a:t>
            </a:r>
            <a:endParaRPr lang="en-US" sz="3500" b="1" dirty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152400"/>
            <a:ext cx="66294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God want us to think about?</a:t>
            </a:r>
            <a:endParaRPr lang="en-US" sz="36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3200400" y="1371599"/>
            <a:ext cx="586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097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ndysense.com/wp-content/uploads/1013339_thumbnail.jpg"/>
          <p:cNvPicPr>
            <a:picLocks noChangeAspect="1" noChangeArrowheads="1"/>
          </p:cNvPicPr>
          <p:nvPr/>
        </p:nvPicPr>
        <p:blipFill>
          <a:blip r:embed="rId2" cstate="print"/>
          <a:srcRect l="17597" t="2198" r="26958" b="9871"/>
          <a:stretch>
            <a:fillRect/>
          </a:stretch>
        </p:blipFill>
        <p:spPr bwMode="auto">
          <a:xfrm>
            <a:off x="0" y="0"/>
            <a:ext cx="3886200" cy="609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24200" y="0"/>
            <a:ext cx="40576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533400"/>
            <a:ext cx="390525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1371600"/>
            <a:ext cx="40576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1600200"/>
            <a:ext cx="6172200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1.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rite down three lost people you know on a “post it” note.</a:t>
            </a:r>
          </a:p>
          <a:p>
            <a:pPr algn="r">
              <a:lnSpc>
                <a:spcPts val="3200"/>
              </a:lnSpc>
            </a:pPr>
            <a:endParaRPr lang="en-US" sz="2800" b="1" dirty="0" smtClean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2.  Put this note on your bathroom mirror.</a:t>
            </a:r>
          </a:p>
          <a:p>
            <a:pPr algn="r"/>
            <a:endParaRPr lang="en-US" sz="2800" b="1" dirty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marL="514350" indent="-514350" algn="r">
              <a:buAutoNum type="arabicPeriod" startAt="3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Pray every day for…</a:t>
            </a:r>
          </a:p>
          <a:p>
            <a:pPr algn="r"/>
            <a:endParaRPr lang="en-US" sz="2800" b="1" dirty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…open doors!</a:t>
            </a: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…courage to go through them!</a:t>
            </a: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…wisdom to make the most of opportunities!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152400"/>
            <a:ext cx="66294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we remember to think about the lost?</a:t>
            </a:r>
            <a:endParaRPr lang="en-US" sz="36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3200400" y="1371599"/>
            <a:ext cx="586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362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ndysense.com/wp-content/uploads/1013339_thumbnail.jpg"/>
          <p:cNvPicPr>
            <a:picLocks noChangeAspect="1" noChangeArrowheads="1"/>
          </p:cNvPicPr>
          <p:nvPr/>
        </p:nvPicPr>
        <p:blipFill>
          <a:blip r:embed="rId2" cstate="print"/>
          <a:srcRect l="17597" t="2198" r="26958" b="9871"/>
          <a:stretch>
            <a:fillRect/>
          </a:stretch>
        </p:blipFill>
        <p:spPr bwMode="auto">
          <a:xfrm>
            <a:off x="0" y="0"/>
            <a:ext cx="3886200" cy="609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24200" y="0"/>
            <a:ext cx="40576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533400"/>
            <a:ext cx="390525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1371600"/>
            <a:ext cx="40576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1735911"/>
            <a:ext cx="6248400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1. Our Greatest Enemy- Satan! </a:t>
            </a:r>
          </a:p>
          <a:p>
            <a:pPr algn="r">
              <a:lnSpc>
                <a:spcPts val="3200"/>
              </a:lnSpc>
            </a:pPr>
            <a:endParaRPr lang="en-US" sz="3500" b="1" dirty="0" smtClean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algn="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 2.  Our Greatest Advocate- Our Savior!</a:t>
            </a:r>
          </a:p>
          <a:p>
            <a:pPr algn="r"/>
            <a:endParaRPr lang="en-US" sz="3500" b="1" dirty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  <a:p>
            <a:pPr marL="514350" indent="-514350" algn="r">
              <a:buAutoNum type="arabicPeriod" startAt="3"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Our Greatest Mission –</a:t>
            </a:r>
          </a:p>
          <a:p>
            <a:pPr algn="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Win Souls!</a:t>
            </a:r>
            <a:endParaRPr lang="en-US" sz="3500" b="1" dirty="0">
              <a:solidFill>
                <a:srgbClr val="FF0000"/>
              </a:solidFill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152400"/>
            <a:ext cx="66294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God want us to think about?</a:t>
            </a:r>
            <a:endParaRPr lang="en-US" sz="36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3200400" y="1371599"/>
            <a:ext cx="586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5109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72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249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Heiti Std R</vt:lpstr>
      <vt:lpstr>Arial</vt:lpstr>
      <vt:lpstr>Arial Black</vt:lpstr>
      <vt:lpstr>Calibri</vt:lpstr>
      <vt:lpstr>Tahoma</vt:lpstr>
      <vt:lpstr>1_Office Theme</vt:lpstr>
      <vt:lpstr>3_Office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shawn jeffries</cp:lastModifiedBy>
  <cp:revision>43</cp:revision>
  <dcterms:created xsi:type="dcterms:W3CDTF">2010-02-24T16:06:39Z</dcterms:created>
  <dcterms:modified xsi:type="dcterms:W3CDTF">2014-09-21T05:53:31Z</dcterms:modified>
</cp:coreProperties>
</file>