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  <p:sldId id="257" r:id="rId4"/>
    <p:sldId id="261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2"/>
    <p:restoredTop sz="94667"/>
  </p:normalViewPr>
  <p:slideViewPr>
    <p:cSldViewPr snapToGrid="0" snapToObjects="1">
      <p:cViewPr>
        <p:scale>
          <a:sx n="86" d="100"/>
          <a:sy n="86" d="100"/>
        </p:scale>
        <p:origin x="-9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8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8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3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5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3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3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73B-1213-9241-9F1E-1EFFD6334DEC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0C67-F677-1B4A-A3B3-8CCBC662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31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5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God’s Good Order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9870" y="3602037"/>
            <a:ext cx="4864261" cy="1189881"/>
          </a:xfrm>
          <a:solidFill>
            <a:schemeClr val="accent1"/>
          </a:solidFill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The Story of Creation</a:t>
            </a:r>
          </a:p>
          <a:p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Genesis 1 &amp; 2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3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God created the world according to His nature and character.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8547"/>
            <a:ext cx="7886700" cy="1623631"/>
          </a:xfrm>
          <a:noFill/>
        </p:spPr>
        <p:txBody>
          <a:bodyPr>
            <a:noAutofit/>
          </a:bodyPr>
          <a:lstStyle/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He turns chaos into order.</a:t>
            </a:r>
          </a:p>
        </p:txBody>
      </p:sp>
    </p:spTree>
    <p:extLst>
      <p:ext uri="{BB962C8B-B14F-4D97-AF65-F5344CB8AC3E}">
        <p14:creationId xmlns:p14="http://schemas.microsoft.com/office/powerpoint/2010/main" val="13660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17631" y="1199913"/>
            <a:ext cx="3566160" cy="1189881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1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Light and Dark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17631" y="2609743"/>
            <a:ext cx="3566160" cy="1189881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2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Sky and Seas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7631" y="4012208"/>
            <a:ext cx="3566160" cy="1189881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3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Land and Plants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15069" y="1199913"/>
            <a:ext cx="3566160" cy="118988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4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Sun and Moon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815069" y="2609743"/>
            <a:ext cx="3566160" cy="118988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5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Birds and Fish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15069" y="4019573"/>
            <a:ext cx="3566160" cy="1189881"/>
          </a:xfrm>
          <a:prstGeom prst="rect">
            <a:avLst/>
          </a:prstGeom>
          <a:solidFill>
            <a:schemeClr val="accent4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6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Animals and Man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77346" y="5414673"/>
            <a:ext cx="3566160" cy="1189881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Day 7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God Rests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77346" y="324094"/>
            <a:ext cx="3566160" cy="6558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“waste </a:t>
            </a:r>
            <a:r>
              <a:rPr lang="en-US" sz="3200" b="1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and wild”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1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God created the world according to His nature and character.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8547"/>
            <a:ext cx="7886700" cy="1623631"/>
          </a:xfrm>
          <a:noFill/>
        </p:spPr>
        <p:txBody>
          <a:bodyPr>
            <a:noAutofit/>
          </a:bodyPr>
          <a:lstStyle/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He turns chaos into order.</a:t>
            </a:r>
          </a:p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He organizes the world by His word.</a:t>
            </a:r>
          </a:p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His ordered world is good.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2111" y="4097703"/>
            <a:ext cx="7679778" cy="156966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God’s word—embodied in Jesus—brings godly order into our troubled lives, producing true, abundant life.</a:t>
            </a:r>
            <a:endParaRPr lang="en-US" sz="3200" b="1" dirty="0">
              <a:solidFill>
                <a:schemeClr val="bg1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034" y="5667363"/>
            <a:ext cx="5517931" cy="584775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John 1:1-18; 3:19-21; 10:10 </a:t>
            </a:r>
            <a:endParaRPr lang="en-US" sz="3200" b="1" dirty="0">
              <a:solidFill>
                <a:schemeClr val="bg1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7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Palatino" charset="0"/>
                <a:ea typeface="Palatino" charset="0"/>
                <a:cs typeface="Palatino" charset="0"/>
              </a:rPr>
              <a:t>God made man to reign with him over the creation. </a:t>
            </a:r>
            <a:endParaRPr lang="en-US" sz="4000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8693"/>
            <a:ext cx="7886700" cy="2109767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Man is made for relationship with God.</a:t>
            </a:r>
          </a:p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Man is given great responsibility.</a:t>
            </a:r>
          </a:p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Man is meant to submit to God’s authority.</a:t>
            </a:r>
          </a:p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The family helps man fulfill this purpose. 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140" y="4464132"/>
            <a:ext cx="7797720" cy="156966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We live </a:t>
            </a:r>
            <a:r>
              <a:rPr lang="en-US" sz="3200" b="1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the life God </a:t>
            </a:r>
            <a:r>
              <a:rPr lang="en-US" sz="3200" b="1" dirty="0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created us for when we submit to His authority in Jesus and serve Him and others as He commands.</a:t>
            </a:r>
            <a:endParaRPr lang="en-US" sz="3200" b="1" dirty="0">
              <a:solidFill>
                <a:schemeClr val="bg1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034" y="6027076"/>
            <a:ext cx="5517931" cy="584775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Palatino" charset="0"/>
                <a:ea typeface="Palatino" charset="0"/>
                <a:cs typeface="Palatino" charset="0"/>
              </a:rPr>
              <a:t>Ephesians 1:3-4; 2:4-10; 4:1-4</a:t>
            </a:r>
            <a:endParaRPr lang="en-US" sz="3200" b="1" dirty="0">
              <a:solidFill>
                <a:schemeClr val="bg1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alatino" charset="0"/>
                <a:ea typeface="Palatino" charset="0"/>
                <a:cs typeface="Palatino" charset="0"/>
              </a:rPr>
              <a:t>God’s Good Order</a:t>
            </a:r>
            <a:endParaRPr lang="en-US" b="1" dirty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810" y="3509963"/>
            <a:ext cx="7370379" cy="2168142"/>
          </a:xfrm>
          <a:solidFill>
            <a:schemeClr val="accent1"/>
          </a:solidFill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“But according </a:t>
            </a:r>
            <a:r>
              <a:rPr lang="en-US" sz="3200" b="1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to His </a:t>
            </a: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promise we are looking for a new heavens </a:t>
            </a:r>
            <a:r>
              <a:rPr lang="en-US" sz="3200" b="1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and a </a:t>
            </a:r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new earth, in which </a:t>
            </a:r>
            <a:r>
              <a:rPr lang="en-US" sz="3200" b="1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righteousness dwells.” </a:t>
            </a:r>
          </a:p>
          <a:p>
            <a:r>
              <a:rPr lang="en-US" sz="3200" b="1" dirty="0" smtClean="0">
                <a:solidFill>
                  <a:sysClr val="windowText" lastClr="000000"/>
                </a:solidFill>
                <a:latin typeface="Palatino" charset="0"/>
                <a:ea typeface="Palatino" charset="0"/>
                <a:cs typeface="Palatino" charset="0"/>
              </a:rPr>
              <a:t>2 Peter 3:13</a:t>
            </a:r>
            <a:endParaRPr lang="en-US" sz="3200" b="1" dirty="0">
              <a:solidFill>
                <a:sysClr val="windowText" lastClr="0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223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God’s Good Order</vt:lpstr>
      <vt:lpstr>God created the world according to His nature and character.</vt:lpstr>
      <vt:lpstr>PowerPoint Presentation</vt:lpstr>
      <vt:lpstr>God created the world according to His nature and character.</vt:lpstr>
      <vt:lpstr>God made man to reign with him over the creation. </vt:lpstr>
      <vt:lpstr>God’s Good Order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Good Order</dc:title>
  <dc:creator>Microsoft Office User</dc:creator>
  <cp:lastModifiedBy>Jon Baize</cp:lastModifiedBy>
  <cp:revision>12</cp:revision>
  <dcterms:created xsi:type="dcterms:W3CDTF">2018-03-24T18:35:55Z</dcterms:created>
  <dcterms:modified xsi:type="dcterms:W3CDTF">2018-03-25T14:06:13Z</dcterms:modified>
</cp:coreProperties>
</file>