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951B0B-3C83-4524-9CF9-26C1C1D0A4D4}" type="datetimeFigureOut">
              <a:rPr lang="en-US" smtClean="0"/>
              <a:pPr/>
              <a:t>2/17/2013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A158E50-0084-4D78-940A-46BDB7F943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51B0B-3C83-4524-9CF9-26C1C1D0A4D4}" type="datetimeFigureOut">
              <a:rPr lang="en-US" smtClean="0">
                <a:solidFill>
                  <a:prstClr val="black"/>
                </a:solidFill>
              </a:rPr>
              <a:pPr/>
              <a:t>2/17/2013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8E50-0084-4D78-940A-46BDB7F943A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03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51B0B-3C83-4524-9CF9-26C1C1D0A4D4}" type="datetimeFigureOut">
              <a:rPr lang="en-US" smtClean="0">
                <a:solidFill>
                  <a:prstClr val="black"/>
                </a:solidFill>
              </a:rPr>
              <a:pPr/>
              <a:t>2/17/2013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8E50-0084-4D78-940A-46BDB7F943A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5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51B0B-3C83-4524-9CF9-26C1C1D0A4D4}" type="datetimeFigureOut">
              <a:rPr lang="en-US" smtClean="0">
                <a:solidFill>
                  <a:prstClr val="black"/>
                </a:solidFill>
              </a:rPr>
              <a:pPr/>
              <a:t>2/17/2013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8E50-0084-4D78-940A-46BDB7F943A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747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51B0B-3C83-4524-9CF9-26C1C1D0A4D4}" type="datetimeFigureOut">
              <a:rPr lang="en-US" smtClean="0">
                <a:solidFill>
                  <a:prstClr val="white"/>
                </a:solidFill>
              </a:rPr>
              <a:pPr/>
              <a:t>2/17/2013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8E50-0084-4D78-940A-46BDB7F943A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028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51B0B-3C83-4524-9CF9-26C1C1D0A4D4}" type="datetimeFigureOut">
              <a:rPr lang="en-US" smtClean="0">
                <a:solidFill>
                  <a:prstClr val="white"/>
                </a:solidFill>
              </a:rPr>
              <a:pPr/>
              <a:t>2/17/2013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8E50-0084-4D78-940A-46BDB7F943A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5681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51B0B-3C83-4524-9CF9-26C1C1D0A4D4}" type="datetimeFigureOut">
              <a:rPr lang="en-US" smtClean="0">
                <a:solidFill>
                  <a:prstClr val="black"/>
                </a:solidFill>
              </a:rPr>
              <a:pPr/>
              <a:t>2/17/2013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8E50-0084-4D78-940A-46BDB7F943A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653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51B0B-3C83-4524-9CF9-26C1C1D0A4D4}" type="datetimeFigureOut">
              <a:rPr lang="en-US" smtClean="0">
                <a:solidFill>
                  <a:prstClr val="white"/>
                </a:solidFill>
              </a:rPr>
              <a:pPr/>
              <a:t>2/17/2013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8E50-0084-4D78-940A-46BDB7F943A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4447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951B0B-3C83-4524-9CF9-26C1C1D0A4D4}" type="datetimeFigureOut">
              <a:rPr lang="en-US" smtClean="0">
                <a:solidFill>
                  <a:prstClr val="black"/>
                </a:solidFill>
              </a:rPr>
              <a:pPr/>
              <a:t>2/17/2013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8E50-0084-4D78-940A-46BDB7F943A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951B0B-3C83-4524-9CF9-26C1C1D0A4D4}" type="datetimeFigureOut">
              <a:rPr lang="en-US" smtClean="0">
                <a:solidFill>
                  <a:prstClr val="black"/>
                </a:solidFill>
              </a:rPr>
              <a:pPr/>
              <a:t>2/17/2013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8E50-0084-4D78-940A-46BDB7F943A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98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951B0B-3C83-4524-9CF9-26C1C1D0A4D4}" type="datetimeFigureOut">
              <a:rPr lang="en-US" smtClean="0">
                <a:solidFill>
                  <a:prstClr val="white"/>
                </a:solidFill>
              </a:rPr>
              <a:pPr/>
              <a:t>2/17/2013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A158E50-0084-4D78-940A-46BDB7F943A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75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951B0B-3C83-4524-9CF9-26C1C1D0A4D4}" type="datetimeFigureOut">
              <a:rPr lang="en-US" smtClean="0">
                <a:solidFill>
                  <a:prstClr val="black"/>
                </a:solidFill>
              </a:rPr>
              <a:pPr/>
              <a:t>2/17/2013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158E50-0084-4D78-940A-46BDB7F943A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1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209799"/>
          </a:xfrm>
        </p:spPr>
        <p:txBody>
          <a:bodyPr/>
          <a:lstStyle/>
          <a:p>
            <a:pPr algn="ctr"/>
            <a:r>
              <a:rPr lang="en-US" dirty="0" smtClean="0"/>
              <a:t>IS  THIS  A  GOOD  CHURCH? (part 2)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2133599"/>
          </a:xfrm>
        </p:spPr>
        <p:txBody>
          <a:bodyPr/>
          <a:lstStyle/>
          <a:p>
            <a:pPr algn="l"/>
            <a:r>
              <a:rPr lang="en-US" dirty="0" smtClean="0"/>
              <a:t>“But the Spirit explicitly says that in later times some will fall away from the faith, paying attention to deceitful spirits and doctrines of demons…” (I Timothy 4:1ff)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the scriptures – Acts 17:11</a:t>
            </a:r>
          </a:p>
          <a:p>
            <a:r>
              <a:rPr lang="en-US" dirty="0" smtClean="0"/>
              <a:t>Church built on truth – The Lord’s truth</a:t>
            </a:r>
          </a:p>
          <a:p>
            <a:r>
              <a:rPr lang="en-US" dirty="0" smtClean="0"/>
              <a:t>I Peter 1:25;   I Cor. 1:10</a:t>
            </a:r>
          </a:p>
          <a:p>
            <a:r>
              <a:rPr lang="en-US" dirty="0" smtClean="0"/>
              <a:t>I John 4:1;    2 Peter 2:1</a:t>
            </a:r>
          </a:p>
          <a:p>
            <a:r>
              <a:rPr lang="en-US" dirty="0" smtClean="0"/>
              <a:t>Apostasy will come – I Tim. 4:2-3;  2 Tim. 3:1</a:t>
            </a:r>
          </a:p>
          <a:p>
            <a:r>
              <a:rPr lang="en-US" smtClean="0"/>
              <a:t>Acts 20:29-30</a:t>
            </a:r>
            <a:endParaRPr lang="en-US" dirty="0" smtClean="0"/>
          </a:p>
          <a:p>
            <a:r>
              <a:rPr lang="en-US" dirty="0" smtClean="0"/>
              <a:t>Our dilemma – to judge or not to judge – Romans 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(Your) Obligation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633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15 – circumcision,  Gal. 2</a:t>
            </a:r>
          </a:p>
          <a:p>
            <a:r>
              <a:rPr lang="en-US" dirty="0" smtClean="0"/>
              <a:t>I John – Gnosticism</a:t>
            </a:r>
          </a:p>
          <a:p>
            <a:r>
              <a:rPr lang="en-US" dirty="0" smtClean="0"/>
              <a:t>I Thess. 4 – death and resurrection</a:t>
            </a:r>
          </a:p>
          <a:p>
            <a:r>
              <a:rPr lang="en-US" dirty="0" err="1" smtClean="0"/>
              <a:t>Nicean</a:t>
            </a:r>
            <a:r>
              <a:rPr lang="en-US" dirty="0" smtClean="0"/>
              <a:t> Creed – Nature of Godhead – Trinity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Day Adventism – </a:t>
            </a:r>
            <a:r>
              <a:rPr lang="en-US" dirty="0" err="1" smtClean="0"/>
              <a:t>sabbath</a:t>
            </a:r>
            <a:r>
              <a:rPr lang="en-US" dirty="0" smtClean="0"/>
              <a:t> and vegetarianism.</a:t>
            </a:r>
          </a:p>
          <a:p>
            <a:r>
              <a:rPr lang="en-US" dirty="0" smtClean="0"/>
              <a:t>Catholic – Pope and “organization”.</a:t>
            </a:r>
          </a:p>
          <a:p>
            <a:r>
              <a:rPr lang="en-US" dirty="0" smtClean="0"/>
              <a:t>Continual apostasy</a:t>
            </a:r>
          </a:p>
          <a:p>
            <a:r>
              <a:rPr lang="en-US" dirty="0" smtClean="0"/>
              <a:t>Who pronounces what’s right?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Teaching  Is Ever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0636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17:1;   I Cor. 11:19</a:t>
            </a:r>
          </a:p>
          <a:p>
            <a:r>
              <a:rPr lang="en-US" dirty="0" smtClean="0"/>
              <a:t>Catholic church evolved.</a:t>
            </a:r>
          </a:p>
          <a:p>
            <a:r>
              <a:rPr lang="en-US" dirty="0" smtClean="0"/>
              <a:t>1400’s printing press, Bible now available</a:t>
            </a:r>
          </a:p>
          <a:p>
            <a:r>
              <a:rPr lang="en-US" dirty="0" smtClean="0"/>
              <a:t>1530’s Calvin, Luther</a:t>
            </a:r>
          </a:p>
          <a:p>
            <a:r>
              <a:rPr lang="en-US" dirty="0" smtClean="0"/>
              <a:t>1600’s Baptist</a:t>
            </a:r>
          </a:p>
          <a:p>
            <a:r>
              <a:rPr lang="en-US" dirty="0" smtClean="0"/>
              <a:t>1700’s Methodist</a:t>
            </a:r>
          </a:p>
          <a:p>
            <a:r>
              <a:rPr lang="en-US" dirty="0" smtClean="0"/>
              <a:t>1800’s Pentecostal and many cults</a:t>
            </a:r>
          </a:p>
          <a:p>
            <a:r>
              <a:rPr lang="en-US" dirty="0" smtClean="0"/>
              <a:t>Where is the Lord’s church?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Divisions Must 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8475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1700’s – restoration</a:t>
            </a:r>
          </a:p>
          <a:p>
            <a:r>
              <a:rPr lang="en-US" dirty="0" smtClean="0"/>
              <a:t>Campbell, Stone, Scott, Smith. Also in Europe. Read your Bible. Do what it says.</a:t>
            </a:r>
          </a:p>
          <a:p>
            <a:r>
              <a:rPr lang="en-US" dirty="0" smtClean="0"/>
              <a:t>1800’s instrumental music, “war” question.</a:t>
            </a:r>
          </a:p>
          <a:p>
            <a:r>
              <a:rPr lang="en-US" dirty="0" smtClean="0"/>
              <a:t>1930’s </a:t>
            </a:r>
            <a:r>
              <a:rPr lang="en-US" dirty="0" err="1" smtClean="0"/>
              <a:t>premillennialism</a:t>
            </a:r>
            <a:endParaRPr lang="en-US" dirty="0" smtClean="0"/>
          </a:p>
          <a:p>
            <a:r>
              <a:rPr lang="en-US" dirty="0" smtClean="0"/>
              <a:t>1940’s institutions</a:t>
            </a:r>
          </a:p>
          <a:p>
            <a:r>
              <a:rPr lang="en-US" dirty="0" smtClean="0"/>
              <a:t>1950 social gospel</a:t>
            </a:r>
          </a:p>
          <a:p>
            <a:r>
              <a:rPr lang="en-US" dirty="0" smtClean="0"/>
              <a:t>1970’s grace/fellowship</a:t>
            </a:r>
          </a:p>
          <a:p>
            <a:r>
              <a:rPr lang="en-US" dirty="0" smtClean="0"/>
              <a:t>1990’s no firm standard for doctrine. Progressive religion vs. fundamentalism.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church of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4536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won’t.</a:t>
            </a:r>
          </a:p>
          <a:p>
            <a:r>
              <a:rPr lang="en-US" dirty="0" smtClean="0"/>
              <a:t>When God’s people won’t be controlled by God’s Word, there is no guidance or protection.</a:t>
            </a:r>
          </a:p>
          <a:p>
            <a:r>
              <a:rPr lang="en-US" dirty="0" smtClean="0"/>
              <a:t>An “all sufficient Savior” revealed an “all sufficient church.”</a:t>
            </a:r>
          </a:p>
          <a:p>
            <a:r>
              <a:rPr lang="en-US" dirty="0" smtClean="0"/>
              <a:t>If you think God’s plan can’t do all He intended it to do – you have no faith in God.</a:t>
            </a:r>
          </a:p>
          <a:p>
            <a:r>
              <a:rPr lang="en-US" dirty="0" smtClean="0"/>
              <a:t>“Whatsoever He says unto you, do it” (John 2:5).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Will It End?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098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IS  THIS  A  GOOD  CHURCH? (part 2)</vt:lpstr>
      <vt:lpstr>Our (Your) Obligation</vt:lpstr>
      <vt:lpstr>False Teaching  Is Ever Present</vt:lpstr>
      <vt:lpstr>Divisions Must Come</vt:lpstr>
      <vt:lpstr>The church of Christ</vt:lpstr>
      <vt:lpstr>Where Will It End?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 THIS  A  GOOD  CHURCH? (part 2)</dc:title>
  <dc:creator>Jon Baize</dc:creator>
  <cp:lastModifiedBy>Jon Baize</cp:lastModifiedBy>
  <cp:revision>1</cp:revision>
  <dcterms:created xsi:type="dcterms:W3CDTF">2013-02-18T02:43:32Z</dcterms:created>
  <dcterms:modified xsi:type="dcterms:W3CDTF">2013-02-18T02:44:20Z</dcterms:modified>
</cp:coreProperties>
</file>