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2" r:id="rId4"/>
    <p:sldId id="267" r:id="rId5"/>
    <p:sldId id="268" r:id="rId6"/>
    <p:sldId id="271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 descr="12_12_16.01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28"/>
          <a:stretch/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197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 descr="12_12_16.01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  <a14:imgEffect>
                      <a14:brightnessContrast bright="-36000" contrast="1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28"/>
          <a:stretch/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038600" y="5878286"/>
            <a:ext cx="487665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Deuteronomy </a:t>
            </a:r>
            <a:r>
              <a:rPr lang="en-US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3406" y="307530"/>
            <a:ext cx="8237193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Strength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- “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vehemently, speedily, wholly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”</a:t>
            </a:r>
          </a:p>
          <a:p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God’s Strength </a:t>
            </a:r>
          </a:p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	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- Words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(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Gen 1:1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)</a:t>
            </a:r>
          </a:p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	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- Fingers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(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Psa 8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)</a:t>
            </a:r>
          </a:p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	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- Arm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(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Isa 40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)</a:t>
            </a:r>
          </a:p>
          <a:p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	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- Hand (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Isa 55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) 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12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 descr="12_12_16.01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28"/>
          <a:stretch/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557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 descr="12_12_16.01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  <a14:imgEffect>
                      <a14:brightnessContrast bright="-36000" contrast="1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28"/>
          <a:stretch/>
        </p:blipFill>
        <p:spPr bwMode="auto">
          <a:xfrm>
            <a:off x="-1" y="-1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0369" y="335844"/>
            <a:ext cx="866503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“Do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lay up for yourselves treasures on earth, where moth and rust destroy and where thieves break in and steal, but 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 up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yourselves 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treasures in heaven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where neither moth nor rust destroys and where thieves do not break in and steal. For where your treasure is, there your heart will be also.”  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6:19-21 </a:t>
            </a:r>
          </a:p>
          <a:p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55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 descr="12_12_16.01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  <a14:imgEffect>
                      <a14:brightnessContrast bright="-36000" contrast="1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28"/>
          <a:stretch/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038600" y="5878286"/>
            <a:ext cx="487665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Deuteronomy </a:t>
            </a:r>
            <a:r>
              <a:rPr lang="en-US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15971" y="685800"/>
            <a:ext cx="6550896" cy="39395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FFEBE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Teach Your Children</a:t>
            </a:r>
            <a:r>
              <a:rPr lang="en-US" sz="1400" b="1" dirty="0" smtClean="0">
                <a:solidFill>
                  <a:srgbClr val="FFEBE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</a:p>
          <a:p>
            <a:endParaRPr lang="en-US" sz="1400" b="1" dirty="0">
              <a:solidFill>
                <a:srgbClr val="FFE5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- Teach gratitude diligently</a:t>
            </a:r>
          </a:p>
          <a:p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- Teach gladness and joy</a:t>
            </a:r>
          </a:p>
          <a:p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- Teach consistency </a:t>
            </a:r>
          </a:p>
          <a:p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- Teach “He loved us first” 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081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Jesus bore our si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0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5411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 descr="12_12_16.01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  <a14:imgEffect>
                      <a14:brightnessContrast bright="-36000" contrast="1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428"/>
          <a:stretch/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038600" y="5878286"/>
            <a:ext cx="487665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Deuteronomy </a:t>
            </a:r>
            <a:r>
              <a:rPr lang="en-US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59421" y="849086"/>
            <a:ext cx="7825155" cy="38779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Take Home: </a:t>
            </a:r>
          </a:p>
          <a:p>
            <a:pPr algn="ctr"/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Love God with ALL your Strength</a:t>
            </a:r>
          </a:p>
          <a:p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- Obey quickly </a:t>
            </a:r>
          </a:p>
          <a:p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	- Love continuously</a:t>
            </a:r>
          </a:p>
          <a:p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	- Serve compassionately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353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113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</dc:creator>
  <cp:lastModifiedBy>Phil</cp:lastModifiedBy>
  <cp:revision>28</cp:revision>
  <dcterms:created xsi:type="dcterms:W3CDTF">2006-08-16T00:00:00Z</dcterms:created>
  <dcterms:modified xsi:type="dcterms:W3CDTF">2016-04-20T18:09:27Z</dcterms:modified>
</cp:coreProperties>
</file>