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4C6F34-DC33-4B55-B7C4-7B0E7061EE24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0D9FC0-9C81-4B59-9301-14674DF574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“But each one must examine his own work, and then he will have reason for boasting in regard to himself alone and not in regard to another” (Gal. 6:4).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“MY  LORD  WANTS  ME…”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little self improvement without examination.</a:t>
            </a:r>
          </a:p>
          <a:p>
            <a:r>
              <a:rPr lang="en-US" dirty="0" smtClean="0"/>
              <a:t>Not to see if we fail, but to show areas of weakness.</a:t>
            </a:r>
          </a:p>
          <a:p>
            <a:r>
              <a:rPr lang="en-US" dirty="0" smtClean="0"/>
              <a:t>This must be done by self. Others may help, but I am also involved.</a:t>
            </a:r>
          </a:p>
          <a:p>
            <a:r>
              <a:rPr lang="en-US" dirty="0" smtClean="0"/>
              <a:t>Focus is self, not others.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Cor. 13:5;  I Cor. 11:28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Humble</a:t>
            </a:r>
          </a:p>
          <a:p>
            <a:r>
              <a:rPr lang="en-US" dirty="0" smtClean="0"/>
              <a:t>Do I minimize my mistakes or magnify mistakes of others?   Matt. 7:3f</a:t>
            </a:r>
          </a:p>
          <a:p>
            <a:r>
              <a:rPr lang="en-US" dirty="0" smtClean="0"/>
              <a:t>Can I count others better than myself?  Phil. 2:3</a:t>
            </a:r>
          </a:p>
          <a:p>
            <a:r>
              <a:rPr lang="en-US" dirty="0" smtClean="0"/>
              <a:t>Do I trust in self for righteousness and “set all others at naught?  Luke 18:9</a:t>
            </a:r>
          </a:p>
          <a:p>
            <a:r>
              <a:rPr lang="en-US" dirty="0" smtClean="0"/>
              <a:t>Do I usurp God’s judgment?  James 4:11;  5:9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Lord Wants Me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Hate sin.</a:t>
            </a:r>
          </a:p>
          <a:p>
            <a:r>
              <a:rPr lang="en-US" dirty="0" smtClean="0"/>
              <a:t>Matt. 5:21-48</a:t>
            </a:r>
          </a:p>
          <a:p>
            <a:r>
              <a:rPr lang="en-US" dirty="0" smtClean="0"/>
              <a:t>Can I be tender toward the weak?  John 8:1-11</a:t>
            </a:r>
          </a:p>
          <a:p>
            <a:r>
              <a:rPr lang="en-US" dirty="0" smtClean="0"/>
              <a:t>While also dealing with self-righteousness? (Remember, Pharisees also have souls)</a:t>
            </a:r>
          </a:p>
          <a:p>
            <a:r>
              <a:rPr lang="en-US" dirty="0" smtClean="0"/>
              <a:t>Do I hate my own sins?  And seek pardon?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Lord Wants Me 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loving heart.</a:t>
            </a:r>
          </a:p>
          <a:p>
            <a:r>
              <a:rPr lang="en-US" dirty="0" smtClean="0"/>
              <a:t>I John 3:15, “Everyone who hates his brother is a murderer; and you know that no murderer has eternal life abiding in him.”</a:t>
            </a:r>
          </a:p>
          <a:p>
            <a:r>
              <a:rPr lang="en-US" dirty="0" smtClean="0"/>
              <a:t>Can I look with compassion on those who have wronged me?  Matt. 18:21ff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Lord Wants Me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4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brother’s keeper.</a:t>
            </a:r>
          </a:p>
          <a:p>
            <a:r>
              <a:rPr lang="en-US" dirty="0" smtClean="0"/>
              <a:t>How many souls have been led to the Lord by my influence?  John 1:40f</a:t>
            </a:r>
          </a:p>
          <a:p>
            <a:r>
              <a:rPr lang="en-US" dirty="0" smtClean="0"/>
              <a:t>To restore or crush?  Gal. 6:1f;  James 5:19-20</a:t>
            </a:r>
          </a:p>
          <a:p>
            <a:r>
              <a:rPr lang="en-US" dirty="0" smtClean="0"/>
              <a:t>Do I want my loved ones to follow in my steps?</a:t>
            </a:r>
          </a:p>
          <a:p>
            <a:r>
              <a:rPr lang="en-US" dirty="0" smtClean="0"/>
              <a:t>How much room do you have for improvement?</a:t>
            </a:r>
          </a:p>
          <a:p>
            <a:r>
              <a:rPr lang="en-US" dirty="0" smtClean="0"/>
              <a:t>Isn’t it time to get started?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 Has Made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315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“MY  LORD  WANTS  ME…”</vt:lpstr>
      <vt:lpstr>2 Cor. 13:5;  I Cor. 11:28</vt:lpstr>
      <vt:lpstr>My Lord Wants Me to be</vt:lpstr>
      <vt:lpstr>My Lord Wants Me to </vt:lpstr>
      <vt:lpstr>My Lord Wants Me to</vt:lpstr>
      <vt:lpstr>The Lord Has Made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“MY  LORD  WANTS  ME…”</dc:title>
  <dc:creator>papajack</dc:creator>
  <cp:lastModifiedBy>papajack</cp:lastModifiedBy>
  <cp:revision>3</cp:revision>
  <dcterms:created xsi:type="dcterms:W3CDTF">2015-05-10T01:18:54Z</dcterms:created>
  <dcterms:modified xsi:type="dcterms:W3CDTF">2015-05-10T01:44:41Z</dcterms:modified>
</cp:coreProperties>
</file>