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1E988-F85E-49C7-8E84-93E8CF0B3898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E827-0F28-4C7A-98F9-CF5746756823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1E988-F85E-49C7-8E84-93E8CF0B3898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E827-0F28-4C7A-98F9-CF57467568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1E988-F85E-49C7-8E84-93E8CF0B3898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E827-0F28-4C7A-98F9-CF57467568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1E988-F85E-49C7-8E84-93E8CF0B3898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E827-0F28-4C7A-98F9-CF57467568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1E988-F85E-49C7-8E84-93E8CF0B3898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E827-0F28-4C7A-98F9-CF574675682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1E988-F85E-49C7-8E84-93E8CF0B3898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E827-0F28-4C7A-98F9-CF57467568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1E988-F85E-49C7-8E84-93E8CF0B3898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E827-0F28-4C7A-98F9-CF57467568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1E988-F85E-49C7-8E84-93E8CF0B3898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E827-0F28-4C7A-98F9-CF57467568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1E988-F85E-49C7-8E84-93E8CF0B3898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E827-0F28-4C7A-98F9-CF57467568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1E988-F85E-49C7-8E84-93E8CF0B3898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E827-0F28-4C7A-98F9-CF5746756823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1E988-F85E-49C7-8E84-93E8CF0B3898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E827-0F28-4C7A-98F9-CF5746756823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981E988-F85E-49C7-8E84-93E8CF0B3898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52FE827-0F28-4C7A-98F9-CF574675682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295401"/>
            <a:ext cx="4572000" cy="2435352"/>
          </a:xfrm>
        </p:spPr>
        <p:txBody>
          <a:bodyPr/>
          <a:lstStyle/>
          <a:p>
            <a:r>
              <a:rPr lang="en-US" dirty="0" smtClean="0"/>
              <a:t>THE  BATTLE  WITHIN AND WITHOUT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219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Gal. 5:16-26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106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It Have to Be This Way??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this just to produce guilt?</a:t>
            </a:r>
          </a:p>
          <a:p>
            <a:r>
              <a:rPr lang="en-US" dirty="0" smtClean="0"/>
              <a:t>Is God perversely testing us?</a:t>
            </a:r>
          </a:p>
          <a:p>
            <a:r>
              <a:rPr lang="en-US" dirty="0" smtClean="0"/>
              <a:t>Or just a “natural” battle of being human?</a:t>
            </a:r>
          </a:p>
          <a:p>
            <a:r>
              <a:rPr lang="en-US" dirty="0" smtClean="0"/>
              <a:t>1 Cor. 2:14 – each of us has a “natural” element. Each of us has a “spiritual” element.</a:t>
            </a:r>
          </a:p>
          <a:p>
            <a:r>
              <a:rPr lang="en-US" dirty="0" smtClean="0"/>
              <a:t>They don’t always understand each 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83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“Works” of the Flesh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of these have to do with a natural appetite that is unrestrained.</a:t>
            </a:r>
          </a:p>
          <a:p>
            <a:r>
              <a:rPr lang="en-US" dirty="0" smtClean="0"/>
              <a:t>I may fall prey to any of them, but not usually to all.</a:t>
            </a:r>
          </a:p>
          <a:p>
            <a:r>
              <a:rPr lang="en-US" dirty="0" smtClean="0"/>
              <a:t>Sensual temptation.</a:t>
            </a:r>
          </a:p>
          <a:p>
            <a:r>
              <a:rPr lang="en-US" dirty="0" smtClean="0"/>
              <a:t>Anger, or temptation to respond in the extreme to ill treatment.</a:t>
            </a:r>
          </a:p>
          <a:p>
            <a:r>
              <a:rPr lang="en-US" dirty="0" smtClean="0"/>
              <a:t>Drunkenness – an attempt to elude inhibitions or to get lost from reality.</a:t>
            </a:r>
          </a:p>
          <a:p>
            <a:r>
              <a:rPr lang="en-US" dirty="0" smtClean="0"/>
              <a:t>And such like – seems there is no end to ways “flesh” can cause us trouble.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162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“Fruit” of the Spirit”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Fruit – singular. Works – plural.</a:t>
            </a:r>
          </a:p>
          <a:p>
            <a:r>
              <a:rPr lang="en-US" dirty="0" smtClean="0"/>
              <a:t>If we’re “attached” to the Spirit these enumerated qualities </a:t>
            </a:r>
            <a:r>
              <a:rPr lang="en-US" b="1" i="1" dirty="0" smtClean="0"/>
              <a:t>All</a:t>
            </a:r>
            <a:r>
              <a:rPr lang="en-US" dirty="0" smtClean="0"/>
              <a:t> belong to us.</a:t>
            </a:r>
          </a:p>
          <a:p>
            <a:r>
              <a:rPr lang="en-US" dirty="0" smtClean="0"/>
              <a:t>Like a cluster of grapes.</a:t>
            </a:r>
          </a:p>
          <a:p>
            <a:r>
              <a:rPr lang="en-US" dirty="0" smtClean="0"/>
              <a:t>One may be more evident than another, but all exist to evidence our determination to imitate Christ.</a:t>
            </a:r>
          </a:p>
          <a:p>
            <a:r>
              <a:rPr lang="en-US" dirty="0" smtClean="0"/>
              <a:t>We can study them individually, but the individual element combines with the others.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447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Love, Joy and Peace.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are both motive and result.</a:t>
            </a:r>
          </a:p>
          <a:p>
            <a:r>
              <a:rPr lang="en-US" dirty="0" smtClean="0"/>
              <a:t>Love wills what is best for an individual.</a:t>
            </a:r>
          </a:p>
          <a:p>
            <a:r>
              <a:rPr lang="en-US" dirty="0" smtClean="0"/>
              <a:t>Joy is inward based on our relationship with Jesus, but also outward. It can’t be contained.</a:t>
            </a:r>
          </a:p>
          <a:p>
            <a:r>
              <a:rPr lang="en-US" dirty="0" smtClean="0"/>
              <a:t>Peace is a sense of wholeness. We aren’t conflicted about God or our place in His kingdom.</a:t>
            </a:r>
          </a:p>
        </p:txBody>
      </p:sp>
    </p:spTree>
    <p:extLst>
      <p:ext uri="{BB962C8B-B14F-4D97-AF65-F5344CB8AC3E}">
        <p14:creationId xmlns:p14="http://schemas.microsoft.com/office/powerpoint/2010/main" val="2340750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Longsuffering and Kindness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Patience in the face of turmoil. </a:t>
            </a:r>
          </a:p>
          <a:p>
            <a:r>
              <a:rPr lang="en-US" dirty="0" smtClean="0"/>
              <a:t>The world is a wearying place.</a:t>
            </a:r>
          </a:p>
          <a:p>
            <a:r>
              <a:rPr lang="en-US" dirty="0" smtClean="0"/>
              <a:t>Turmoil doesn’t come just from mistreatment for our faith. It’s just the way things are since the “fall.”</a:t>
            </a:r>
          </a:p>
          <a:p>
            <a:r>
              <a:rPr lang="en-US" dirty="0" smtClean="0"/>
              <a:t>But we treat enemies and friends with kindness.</a:t>
            </a:r>
          </a:p>
          <a:p>
            <a:r>
              <a:rPr lang="en-US" dirty="0" smtClean="0"/>
              <a:t>Because that’s what we learn from the Master.</a:t>
            </a:r>
          </a:p>
          <a:p>
            <a:r>
              <a:rPr lang="en-US" dirty="0" smtClean="0"/>
              <a:t>Kindness is rendering beneficial service w/o hope of gain.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97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Goodness and Faithfulness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free bestowal of bounty on those in need. Not just tangible objects</a:t>
            </a:r>
          </a:p>
          <a:p>
            <a:r>
              <a:rPr lang="en-US" dirty="0" smtClean="0"/>
              <a:t>Advice that lifts, Time given, a smile.</a:t>
            </a:r>
          </a:p>
          <a:p>
            <a:r>
              <a:rPr lang="en-US" dirty="0" smtClean="0"/>
              <a:t>Faithfulness here doesn’t deal with our belief in God.</a:t>
            </a:r>
          </a:p>
          <a:p>
            <a:r>
              <a:rPr lang="en-US" dirty="0" smtClean="0"/>
              <a:t>It is good faith in dealing with mankind. Honesty, integrity, true to our word.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660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Gentleness – Meekness, Self-Control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would you care for a newborn?</a:t>
            </a:r>
          </a:p>
          <a:p>
            <a:r>
              <a:rPr lang="en-US" dirty="0" smtClean="0"/>
              <a:t>Gentle, not because of their tender state, but because of who we are.</a:t>
            </a:r>
          </a:p>
          <a:p>
            <a:r>
              <a:rPr lang="en-US" dirty="0" smtClean="0"/>
              <a:t>Meekness is a fruit of power.</a:t>
            </a:r>
          </a:p>
          <a:p>
            <a:r>
              <a:rPr lang="en-US" dirty="0" smtClean="0"/>
              <a:t>“Jesus Meek and Gentle”…</a:t>
            </a:r>
          </a:p>
          <a:p>
            <a:r>
              <a:rPr lang="en-US" dirty="0" smtClean="0"/>
              <a:t>We learn to master our appetites, tempers and passions.</a:t>
            </a:r>
          </a:p>
          <a:p>
            <a:r>
              <a:rPr lang="en-US" dirty="0" smtClean="0"/>
              <a:t>Perhaps the most difficult of these virtues.</a:t>
            </a:r>
          </a:p>
          <a:p>
            <a:r>
              <a:rPr lang="en-US" dirty="0" smtClean="0"/>
              <a:t>“Law” doesn’t grant these things. Being one with God does.</a:t>
            </a:r>
          </a:p>
          <a:p>
            <a:r>
              <a:rPr lang="en-US" dirty="0" smtClean="0"/>
              <a:t>How firmly attached are you?</a:t>
            </a:r>
          </a:p>
        </p:txBody>
      </p:sp>
    </p:spTree>
    <p:extLst>
      <p:ext uri="{BB962C8B-B14F-4D97-AF65-F5344CB8AC3E}">
        <p14:creationId xmlns:p14="http://schemas.microsoft.com/office/powerpoint/2010/main" val="2636918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102</TotalTime>
  <Words>491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Thatch</vt:lpstr>
      <vt:lpstr>THE  BATTLE  WITHIN AND WITHOUT</vt:lpstr>
      <vt:lpstr>Why Does It Have to Be This Way??</vt:lpstr>
      <vt:lpstr>The “Works” of the Flesh</vt:lpstr>
      <vt:lpstr>“Fruit” of the Spirit”</vt:lpstr>
      <vt:lpstr>Love, Joy and Peace.</vt:lpstr>
      <vt:lpstr>Longsuffering and Kindness</vt:lpstr>
      <vt:lpstr>Goodness and Faithfulness</vt:lpstr>
      <vt:lpstr>Gentleness – Meekness, Self-Control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 BATTLE  WITHIN AND WITHOUT</dc:title>
  <dc:creator>papajack</dc:creator>
  <cp:lastModifiedBy>papajack</cp:lastModifiedBy>
  <cp:revision>5</cp:revision>
  <dcterms:created xsi:type="dcterms:W3CDTF">2014-02-08T23:37:22Z</dcterms:created>
  <dcterms:modified xsi:type="dcterms:W3CDTF">2014-02-09T01:19:43Z</dcterms:modified>
</cp:coreProperties>
</file>