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531219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ity in the Body_C copy.jpg" descr="Unity in the Body_C cop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13" y="0"/>
            <a:ext cx="91916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ity in the Body_Cb.jpg" descr="Unity in the Body_C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13" y="0"/>
            <a:ext cx="91916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nity in the Body_Cb.jpg" descr="Unity in the Body_C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13" y="0"/>
            <a:ext cx="91916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ty in the Body_T copy.jpg" descr="Unity in the Body_T copy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3813" y="0"/>
            <a:ext cx="91916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</a:t>
            </a:fld>
            <a:endParaRPr sz="14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45" name="Screen Shot 2014-11-16 at 8.13.2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2"/>
            <a:ext cx="9144000" cy="6855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48" name="Screen Shot 2014-11-16 at 8.13.3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5" y="0"/>
            <a:ext cx="913104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pic>
        <p:nvPicPr>
          <p:cNvPr id="51" name="Screen Shot 2014-11-16 at 8.13.5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4" y="0"/>
            <a:ext cx="912143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-1574800" y="-5588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84200">
              <a:defRPr sz="7200" cap="all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E2F1F2"/>
                </a:solidFill>
              </a:rPr>
              <a:t>Sample service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218578" y="1578272"/>
            <a:ext cx="4201072" cy="508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marL="385318" lvl="0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9:30 am -  Praise, Lord’s Supper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3 Songs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Prayer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 Lord’s Supper Songs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Lord’s Supper Sermon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Lord’s Supper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Song (One Verse Song)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Collection</a:t>
            </a:r>
          </a:p>
          <a:p>
            <a:pPr marL="770636" lvl="1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Final Song</a:t>
            </a:r>
          </a:p>
          <a:p>
            <a:pPr marL="385318" lvl="0" indent="-385318" defTabSz="432308">
              <a:spcBef>
                <a:spcPts val="1600"/>
              </a:spcBef>
              <a:buSzPct val="82000"/>
              <a:buChar char="•"/>
              <a:defRPr sz="1800"/>
            </a:pPr>
            <a:r>
              <a:rPr sz="2146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10:15 am - Bible Class (40 min)</a:t>
            </a:r>
          </a:p>
        </p:txBody>
      </p:sp>
      <p:sp>
        <p:nvSpPr>
          <p:cNvPr id="56" name="Shape 56"/>
          <p:cNvSpPr/>
          <p:nvPr/>
        </p:nvSpPr>
        <p:spPr>
          <a:xfrm>
            <a:off x="4828976" y="1612999"/>
            <a:ext cx="3773836" cy="480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/>
          <a:p>
            <a:pPr marL="426973" lvl="0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11:00 am - Teaching, Prayer and Praise (Lord’s Supper)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 Songs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Prayer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 Songs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Lesson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Invitation Song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Announcements</a:t>
            </a:r>
          </a:p>
          <a:p>
            <a:pPr marL="853947" lvl="1" indent="-426973" defTabSz="479044">
              <a:spcBef>
                <a:spcPts val="1800"/>
              </a:spcBef>
              <a:buSzPct val="82000"/>
              <a:buChar char="•"/>
              <a:defRPr sz="1800"/>
            </a:pPr>
            <a:r>
              <a:rPr sz="2378">
                <a:solidFill>
                  <a:srgbClr val="E2F1F2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Lord’s Supper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-1574800" y="-4826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84200">
              <a:defRPr sz="7200" cap="all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ECF6F6"/>
                </a:solidFill>
              </a:rPr>
              <a:t>Talking Points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4294967295"/>
          </p:nvPr>
        </p:nvSpPr>
        <p:spPr>
          <a:xfrm>
            <a:off x="575667" y="1493779"/>
            <a:ext cx="7992666" cy="5074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/>
          <a:p>
            <a:pPr marL="432180" lvl="0" indent="-432180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/>
            </a:pPr>
            <a:r>
              <a:rPr sz="249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Why? Why would we change something that has been working?</a:t>
            </a:r>
          </a:p>
          <a:p>
            <a:pPr marL="864361" lvl="1" indent="-432180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/>
            </a:pPr>
            <a:r>
              <a:rPr sz="249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Focus more on the Lord’s Supper</a:t>
            </a:r>
          </a:p>
          <a:p>
            <a:pPr marL="864361" lvl="1" indent="-432180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/>
            </a:pPr>
            <a:r>
              <a:rPr sz="249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Increase the Song Service</a:t>
            </a:r>
          </a:p>
          <a:p>
            <a:pPr marL="864361" lvl="1" indent="-432180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/>
            </a:pPr>
            <a:r>
              <a:rPr sz="249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Allow for more time for </a:t>
            </a:r>
            <a:r>
              <a:rPr sz="2490" dirty="0" smtClean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Fellowship</a:t>
            </a:r>
            <a:endParaRPr lang="en-US" sz="2490" dirty="0" smtClean="0">
              <a:solidFill>
                <a:srgbClr val="ECF6F6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864361" lvl="1" indent="-432180" defTabSz="484886">
              <a:lnSpc>
                <a:spcPct val="120000"/>
              </a:lnSpc>
              <a:spcBef>
                <a:spcPts val="3800"/>
              </a:spcBef>
              <a:buSzPct val="82000"/>
              <a:buChar char="•"/>
              <a:defRPr sz="1800"/>
            </a:pPr>
            <a:r>
              <a:rPr sz="2490" dirty="0" smtClean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Small groups</a:t>
            </a:r>
            <a:r>
              <a:rPr sz="249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, support other brethren as a group, etc.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15</a:t>
            </a:fld>
            <a:endParaRPr sz="1400"/>
          </a:p>
        </p:txBody>
      </p:sp>
      <p:sp>
        <p:nvSpPr>
          <p:cNvPr id="63" name="Shape 63"/>
          <p:cNvSpPr>
            <a:spLocks noGrp="1"/>
          </p:cNvSpPr>
          <p:nvPr>
            <p:ph type="title" idx="4294967295"/>
          </p:nvPr>
        </p:nvSpPr>
        <p:spPr>
          <a:xfrm>
            <a:off x="-1574800" y="-4445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84200">
              <a:defRPr sz="7200" cap="all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ECF6F6"/>
                </a:solidFill>
              </a:rPr>
              <a:t>Talking Points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4294967295"/>
          </p:nvPr>
        </p:nvSpPr>
        <p:spPr>
          <a:xfrm>
            <a:off x="685254" y="1390988"/>
            <a:ext cx="7773492" cy="502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20700" lvl="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/>
            </a:pPr>
            <a:r>
              <a:rPr sz="30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Why are there two services to begin with?</a:t>
            </a:r>
          </a:p>
          <a:p>
            <a:pPr marL="1041400" lvl="1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/>
            </a:pPr>
            <a:r>
              <a:rPr sz="30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Shift workers, WWII</a:t>
            </a:r>
          </a:p>
          <a:p>
            <a:pPr marL="1041400" lvl="1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/>
            </a:pPr>
            <a:r>
              <a:rPr sz="30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Lights made it possible</a:t>
            </a:r>
          </a:p>
          <a:p>
            <a:pPr marL="520700" lvl="0" indent="-520700" defTabSz="584200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1800"/>
            </a:pPr>
            <a:r>
              <a:rPr sz="30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Is there a Biblical minimum/maximum time to worship?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16</a:t>
            </a:fld>
            <a:endParaRPr sz="1400"/>
          </a:p>
        </p:txBody>
      </p:sp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-1574800" y="-4445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84200">
              <a:defRPr sz="7200" cap="all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ECF6F6"/>
                </a:solidFill>
              </a:rPr>
              <a:t>Talking Points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4294967295"/>
          </p:nvPr>
        </p:nvSpPr>
        <p:spPr>
          <a:xfrm>
            <a:off x="685254" y="1390988"/>
            <a:ext cx="7773492" cy="502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/>
          <a:p>
            <a:pPr marL="473837" lvl="0" indent="-473837" defTabSz="531622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/>
            </a:pPr>
            <a:r>
              <a:rPr sz="273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Great amount of encouraging feedback in the comments</a:t>
            </a:r>
          </a:p>
          <a:p>
            <a:pPr marL="947674" lvl="1" indent="-473837" defTabSz="531622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/>
            </a:pPr>
            <a:r>
              <a:rPr sz="273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Don’t want brethren to miss parting of the Lord’s Supper</a:t>
            </a:r>
          </a:p>
          <a:p>
            <a:pPr marL="947674" lvl="1" indent="-473837" defTabSz="531622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/>
            </a:pPr>
            <a:r>
              <a:rPr sz="273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Leave times at 9:30 as some struggle to get to worship that early</a:t>
            </a:r>
          </a:p>
          <a:p>
            <a:pPr marL="947674" lvl="1" indent="-473837" defTabSz="531622">
              <a:lnSpc>
                <a:spcPct val="120000"/>
              </a:lnSpc>
              <a:spcBef>
                <a:spcPts val="4100"/>
              </a:spcBef>
              <a:buSzPct val="82000"/>
              <a:buChar char="•"/>
              <a:defRPr sz="1800"/>
            </a:pPr>
            <a:r>
              <a:rPr sz="273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Can the children handle the extra time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The Charge</a:t>
            </a:r>
          </a:p>
        </p:txBody>
      </p:sp>
      <p:sp>
        <p:nvSpPr>
          <p:cNvPr id="71" name="Shape 71"/>
          <p:cNvSpPr/>
          <p:nvPr/>
        </p:nvSpPr>
        <p:spPr>
          <a:xfrm>
            <a:off x="618313" y="1504969"/>
            <a:ext cx="4408474" cy="47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Acts 20:28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Galatians 5:19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Romans 16:17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Titus 3:9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18</a:t>
            </a:fld>
            <a:endParaRPr sz="1400"/>
          </a:p>
        </p:txBody>
      </p:sp>
      <p:sp>
        <p:nvSpPr>
          <p:cNvPr id="74" name="Shape 74"/>
          <p:cNvSpPr>
            <a:spLocks noGrp="1"/>
          </p:cNvSpPr>
          <p:nvPr>
            <p:ph type="title" idx="4294967295"/>
          </p:nvPr>
        </p:nvSpPr>
        <p:spPr>
          <a:xfrm>
            <a:off x="-1574800" y="-3683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84200">
              <a:defRPr sz="7200" cap="all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ECF6F6"/>
                </a:solidFill>
              </a:rPr>
              <a:t>Take </a:t>
            </a:r>
            <a:r>
              <a:rPr sz="7200" cap="all" dirty="0" err="1" smtClean="0">
                <a:solidFill>
                  <a:srgbClr val="ECF6F6"/>
                </a:solidFill>
              </a:rPr>
              <a:t>aways</a:t>
            </a:r>
            <a:endParaRPr sz="7200" cap="all" dirty="0">
              <a:solidFill>
                <a:srgbClr val="ECF6F6"/>
              </a:solidFill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316557" y="1497797"/>
            <a:ext cx="8401200" cy="507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marL="411352" lvl="0" indent="-411352" defTabSz="461518">
              <a:lnSpc>
                <a:spcPct val="120000"/>
              </a:lnSpc>
              <a:spcBef>
                <a:spcPts val="3600"/>
              </a:spcBef>
              <a:buSzPct val="82000"/>
              <a:buChar char="•"/>
              <a:defRPr sz="1800"/>
            </a:pPr>
            <a:r>
              <a:rPr sz="3081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Doesn’t matter what other local churches think - autonomous</a:t>
            </a:r>
          </a:p>
          <a:p>
            <a:pPr marL="411352" lvl="0" indent="-411352" defTabSz="461518">
              <a:lnSpc>
                <a:spcPct val="120000"/>
              </a:lnSpc>
              <a:spcBef>
                <a:spcPts val="3600"/>
              </a:spcBef>
              <a:buSzPct val="82000"/>
              <a:buChar char="•"/>
              <a:defRPr sz="1800"/>
            </a:pPr>
            <a:r>
              <a:rPr sz="3081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Romans 14:1 - doesn’t say if you disagree you leave</a:t>
            </a:r>
          </a:p>
          <a:p>
            <a:pPr marL="411352" lvl="0" indent="-411352" defTabSz="461518">
              <a:lnSpc>
                <a:spcPct val="120000"/>
              </a:lnSpc>
              <a:spcBef>
                <a:spcPts val="3600"/>
              </a:spcBef>
              <a:buSzPct val="82000"/>
              <a:buChar char="•"/>
              <a:defRPr sz="1800"/>
            </a:pPr>
            <a:r>
              <a:rPr sz="3081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 Timothy 6:6  - Strive for contentment </a:t>
            </a:r>
          </a:p>
          <a:p>
            <a:pPr marL="411352" lvl="0" indent="-411352" defTabSz="461518">
              <a:lnSpc>
                <a:spcPct val="120000"/>
              </a:lnSpc>
              <a:spcBef>
                <a:spcPts val="3600"/>
              </a:spcBef>
              <a:buSzPct val="82000"/>
              <a:buChar char="•"/>
              <a:defRPr sz="1800"/>
            </a:pPr>
            <a:r>
              <a:rPr sz="3081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Unity is the nature of God and should be part of the people of God, the Body of God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Jesus and Unity</a:t>
            </a:r>
          </a:p>
        </p:txBody>
      </p:sp>
      <p:sp>
        <p:nvSpPr>
          <p:cNvPr id="21" name="Shape 21"/>
          <p:cNvSpPr/>
          <p:nvPr/>
        </p:nvSpPr>
        <p:spPr>
          <a:xfrm>
            <a:off x="1371600" y="2292300"/>
            <a:ext cx="6400800" cy="4034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Mark 9:50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Mar</a:t>
            </a:r>
            <a:r>
              <a:rPr lang="en-US" sz="460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k </a:t>
            </a:r>
            <a:r>
              <a:rPr sz="460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12:29</a:t>
            </a:r>
            <a:endParaRPr sz="4600" dirty="0">
              <a:solidFill>
                <a:srgbClr val="D8ECE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John 13:34 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John17:11, 20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Early Church</a:t>
            </a:r>
          </a:p>
        </p:txBody>
      </p:sp>
      <p:sp>
        <p:nvSpPr>
          <p:cNvPr id="24" name="Shape 24"/>
          <p:cNvSpPr/>
          <p:nvPr/>
        </p:nvSpPr>
        <p:spPr>
          <a:xfrm>
            <a:off x="1371600" y="2292300"/>
            <a:ext cx="6400800" cy="4034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734060" lvl="0" indent="-442595" defTabSz="388620">
              <a:lnSpc>
                <a:spcPct val="150000"/>
              </a:lnSpc>
              <a:buSzPct val="82000"/>
              <a:buChar char="•"/>
              <a:defRPr sz="1800"/>
            </a:pPr>
            <a:r>
              <a:rPr sz="391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Early Church</a:t>
            </a:r>
          </a:p>
          <a:p>
            <a:pPr marL="1176655" lvl="1" indent="-442595" defTabSz="388620">
              <a:lnSpc>
                <a:spcPct val="150000"/>
              </a:lnSpc>
              <a:buSzPct val="82000"/>
              <a:buChar char="•"/>
              <a:defRPr sz="1800"/>
            </a:pPr>
            <a:r>
              <a:rPr sz="391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Acts 1:14</a:t>
            </a:r>
          </a:p>
          <a:p>
            <a:pPr marL="1176655" lvl="1" indent="-442595" defTabSz="388620">
              <a:lnSpc>
                <a:spcPct val="150000"/>
              </a:lnSpc>
              <a:buSzPct val="82000"/>
              <a:buChar char="•"/>
              <a:defRPr sz="1800"/>
            </a:pPr>
            <a:r>
              <a:rPr sz="391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Acts 4:32</a:t>
            </a:r>
          </a:p>
          <a:p>
            <a:pPr marL="734060" lvl="0" indent="-442595" defTabSz="388620">
              <a:lnSpc>
                <a:spcPct val="150000"/>
              </a:lnSpc>
              <a:buSzPct val="82000"/>
              <a:buChar char="•"/>
              <a:defRPr sz="1800"/>
            </a:pPr>
            <a:r>
              <a:rPr sz="391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Romans</a:t>
            </a:r>
            <a:r>
              <a:rPr lang="en-US" sz="391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sz="3910" dirty="0" smtClean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12:4</a:t>
            </a:r>
            <a:endParaRPr sz="3910" dirty="0">
              <a:solidFill>
                <a:srgbClr val="D8ECED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734060" lvl="0" indent="-442595" defTabSz="388620">
              <a:lnSpc>
                <a:spcPct val="150000"/>
              </a:lnSpc>
              <a:buSzPct val="82000"/>
              <a:buChar char="•"/>
              <a:defRPr sz="1800"/>
            </a:pPr>
            <a:r>
              <a:rPr sz="3910" dirty="0">
                <a:solidFill>
                  <a:srgbClr val="D8ECED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 Corinthians 12:12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We Are One</a:t>
            </a:r>
          </a:p>
        </p:txBody>
      </p:sp>
      <p:sp>
        <p:nvSpPr>
          <p:cNvPr id="27" name="Shape 27"/>
          <p:cNvSpPr/>
          <p:nvPr/>
        </p:nvSpPr>
        <p:spPr>
          <a:xfrm>
            <a:off x="1371600" y="2292300"/>
            <a:ext cx="6400800" cy="4034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Philippians 1:27 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Philippians 2:1-4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Philippians 4:2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 defTabSz="868680">
              <a:buSzTx/>
              <a:buNone/>
              <a:defRPr sz="5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FFFFFF"/>
                </a:solidFill>
              </a:rPr>
              <a:t>Through Faith in Christ</a:t>
            </a:r>
          </a:p>
        </p:txBody>
      </p:sp>
      <p:sp>
        <p:nvSpPr>
          <p:cNvPr id="30" name="Shape 30"/>
          <p:cNvSpPr/>
          <p:nvPr/>
        </p:nvSpPr>
        <p:spPr>
          <a:xfrm>
            <a:off x="1371600" y="2292300"/>
            <a:ext cx="6400800" cy="4034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Romans 10:12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Ephesians 2:16-19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Galatians 3:26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Worship</a:t>
            </a:r>
          </a:p>
        </p:txBody>
      </p:sp>
      <p:sp>
        <p:nvSpPr>
          <p:cNvPr id="33" name="Shape 33"/>
          <p:cNvSpPr/>
          <p:nvPr/>
        </p:nvSpPr>
        <p:spPr>
          <a:xfrm>
            <a:off x="1100913" y="2114569"/>
            <a:ext cx="5266824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1384300" lvl="1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Romans </a:t>
            </a:r>
            <a:r>
              <a:rPr sz="4600" dirty="0" smtClean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15:5</a:t>
            </a:r>
            <a:endParaRPr lang="en-US" sz="4600" dirty="0" smtClean="0">
              <a:solidFill>
                <a:srgbClr val="ECF6F6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1384300" lvl="1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 smtClean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Evangelism</a:t>
            </a:r>
            <a:endParaRPr sz="4600" dirty="0">
              <a:solidFill>
                <a:srgbClr val="ECF6F6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marL="1384300" lvl="1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 smtClean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John </a:t>
            </a:r>
            <a:r>
              <a:rPr sz="460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13:34</a:t>
            </a:r>
          </a:p>
          <a:p>
            <a:pPr marL="1384300" lvl="1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 dirty="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John 17:20-21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4294967295"/>
          </p:nvPr>
        </p:nvSpPr>
        <p:spPr>
          <a:xfrm>
            <a:off x="1371600" y="5588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algn="ctr">
              <a:buSzTx/>
              <a:buNone/>
              <a:defRPr sz="6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Be At Peace </a:t>
            </a:r>
          </a:p>
        </p:txBody>
      </p:sp>
      <p:sp>
        <p:nvSpPr>
          <p:cNvPr id="36" name="Shape 36"/>
          <p:cNvSpPr/>
          <p:nvPr/>
        </p:nvSpPr>
        <p:spPr>
          <a:xfrm>
            <a:off x="1100913" y="2114569"/>
            <a:ext cx="5773699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 Peter 3:8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 Corinthians 12:25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 Thessalonians 5:13</a:t>
            </a:r>
          </a:p>
          <a:p>
            <a:pPr marL="863600" lvl="0" indent="-520700" defTabSz="457200">
              <a:lnSpc>
                <a:spcPct val="150000"/>
              </a:lnSpc>
              <a:buSzPct val="82000"/>
              <a:buChar char="•"/>
              <a:defRPr sz="1800"/>
            </a:pPr>
            <a:r>
              <a:rPr sz="4600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Ephesians 4:11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sp>
        <p:nvSpPr>
          <p:cNvPr id="39" name="Shape 39"/>
          <p:cNvSpPr/>
          <p:nvPr/>
        </p:nvSpPr>
        <p:spPr>
          <a:xfrm>
            <a:off x="1731449" y="462279"/>
            <a:ext cx="568110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defRPr sz="6000" cap="all">
                <a:solidFill>
                  <a:srgbClr val="ECF6F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000" cap="all">
                <a:solidFill>
                  <a:srgbClr val="ECF6F6"/>
                </a:solidFill>
              </a:rPr>
              <a:t>SURVEY RESULTS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42" name="Screen Shot 2014-11-16 at 8.13.0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6" y="0"/>
            <a:ext cx="912462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service</vt:lpstr>
      <vt:lpstr>Talking Points</vt:lpstr>
      <vt:lpstr>Talking Points</vt:lpstr>
      <vt:lpstr>Talking Points</vt:lpstr>
      <vt:lpstr>PowerPoint Presentation</vt:lpstr>
      <vt:lpstr>Take 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 Baize</cp:lastModifiedBy>
  <cp:revision>2</cp:revision>
  <dcterms:modified xsi:type="dcterms:W3CDTF">2014-11-16T15:56:38Z</dcterms:modified>
</cp:coreProperties>
</file>