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  <p14:sldId id="260"/>
            <p14:sldId id="261"/>
            <p14:sldId id="262"/>
            <p14:sldId id="263"/>
            <p14:sldId id="264"/>
          </p14:sldIdLst>
        </p14:section>
        <p14:section name="Overview and Objectives" id="{ABA716BF-3A5C-4ADB-94C9-CFEF84EBA240}">
          <p14:sldIdLst/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81" d="100"/>
          <a:sy n="81" d="100"/>
        </p:scale>
        <p:origin x="-99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6/3/2012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66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6/3/2012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3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sz="1200" b="1" dirty="0" smtClean="0"/>
              <a:t>Sections</a:t>
            </a:r>
            <a:endParaRPr lang="en-US" sz="1200" b="0" dirty="0" smtClean="0"/>
          </a:p>
          <a:p>
            <a:pPr lvl="0"/>
            <a:r>
              <a:rPr lang="en-US" sz="1200" b="0" dirty="0" smtClean="0"/>
              <a:t>Right-click on a slide to add sections.</a:t>
            </a:r>
            <a:r>
              <a:rPr lang="en-US" sz="1200" b="0" baseline="0" dirty="0" smtClean="0"/>
              <a:t> Sections can help to organize your slides or facilitate collaboration between multiple authors.</a:t>
            </a:r>
            <a:endParaRPr lang="en-US" sz="1200" b="0" dirty="0" smtClean="0"/>
          </a:p>
          <a:p>
            <a:pPr lvl="0"/>
            <a:endParaRPr lang="en-US" sz="1200" b="1" dirty="0" smtClean="0"/>
          </a:p>
          <a:p>
            <a:pPr lvl="0"/>
            <a:r>
              <a:rPr lang="en-US" sz="1200" b="1" dirty="0" smtClean="0"/>
              <a:t>Notes</a:t>
            </a:r>
          </a:p>
          <a:p>
            <a:pPr lvl="0"/>
            <a:r>
              <a:rPr lang="en-US" sz="1200" dirty="0" smtClean="0"/>
              <a:t>Use the Notes section for delivery notes or to provide additional details for the audience.</a:t>
            </a:r>
            <a:r>
              <a:rPr lang="en-US" sz="1200" baseline="0" dirty="0" smtClean="0"/>
              <a:t>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2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200" dirty="0" smtClean="0"/>
              <a:t>Pay particular attention to the graphs, charts, and text boxes.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lvl="0"/>
            <a:r>
              <a:rPr lang="en-US" sz="1200" dirty="0" smtClean="0"/>
              <a:t>Consider that attendees will print in black and white or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 Run a test print to make sure your colors work when printed in pure black and white and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</a:t>
            </a:r>
          </a:p>
          <a:p>
            <a:pPr lvl="0">
              <a:buFontTx/>
              <a:buNone/>
            </a:pPr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Graphics, tables, and graphs</a:t>
            </a:r>
          </a:p>
          <a:p>
            <a:pPr lvl="0"/>
            <a:r>
              <a:rPr lang="en-US" sz="1200" dirty="0" smtClean="0"/>
              <a:t>Keep it simple: If possible, use consistent, non-distracting styles and colors.</a:t>
            </a:r>
          </a:p>
          <a:p>
            <a:pPr lvl="0"/>
            <a:r>
              <a:rPr lang="en-US" sz="12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6/3/2012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6/3/2012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219200" y="2286000"/>
            <a:ext cx="7551824" cy="1470025"/>
          </a:xfrm>
        </p:spPr>
        <p:txBody>
          <a:bodyPr/>
          <a:lstStyle/>
          <a:p>
            <a:r>
              <a:rPr lang="en-US" u="sng" dirty="0"/>
              <a:t>How Beautiful Heaven Must 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June 3, 2012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Beautiful Heaven Must 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804387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/>
              <a:t>Children’s Songs (Lee Williams)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lvl="0" indent="0">
              <a:buNone/>
            </a:pPr>
            <a:r>
              <a:rPr lang="en-US" b="1" dirty="0"/>
              <a:t>Song Service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 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i="1" dirty="0"/>
              <a:t>How Beautiful Heaven Must Be</a:t>
            </a:r>
            <a:endParaRPr lang="en-US" dirty="0"/>
          </a:p>
          <a:p>
            <a:pPr lvl="0"/>
            <a:r>
              <a:rPr lang="en-US" dirty="0"/>
              <a:t>Scripture Reading: Rev. 21:1-27 (Mark Mann)</a:t>
            </a:r>
          </a:p>
          <a:p>
            <a:pPr lvl="0"/>
            <a:r>
              <a:rPr lang="en-US" dirty="0"/>
              <a:t>#196 How Beautiful Heaven Must Be (Chris Cecil)</a:t>
            </a:r>
          </a:p>
          <a:p>
            <a:pPr lvl="0"/>
            <a:r>
              <a:rPr lang="en-US" dirty="0"/>
              <a:t>#261 Beautiful (Chris Cecil)</a:t>
            </a:r>
          </a:p>
          <a:p>
            <a:pPr lvl="0"/>
            <a:r>
              <a:rPr lang="en-US" dirty="0"/>
              <a:t>#604 Paradise Valley (Chris Cecil)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55985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Beautiful Heaven Must 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b="1" i="1" dirty="0"/>
              <a:t>Beyond the Sunset</a:t>
            </a:r>
            <a:endParaRPr lang="en-US" dirty="0"/>
          </a:p>
          <a:p>
            <a:pPr lvl="0"/>
            <a:r>
              <a:rPr lang="en-US" dirty="0"/>
              <a:t>Scripture Reading:  Rom. 13:11,12; 1 Thess. 4:17, 18 (Roland Amador)</a:t>
            </a:r>
          </a:p>
          <a:p>
            <a:pPr lvl="0"/>
            <a:r>
              <a:rPr lang="en-US" dirty="0"/>
              <a:t>#195 Beyond the Sunset (Lee Williams)</a:t>
            </a:r>
          </a:p>
          <a:p>
            <a:pPr lvl="0"/>
            <a:r>
              <a:rPr lang="en-US" dirty="0"/>
              <a:t>#226 Beyond the Sunset’s Radiant Glow (Lee Williams)</a:t>
            </a:r>
          </a:p>
          <a:p>
            <a:pPr lvl="0"/>
            <a:r>
              <a:rPr lang="en-US" dirty="0"/>
              <a:t>#202 Beyond This Land of Parting (Lee Williams)</a:t>
            </a:r>
          </a:p>
          <a:p>
            <a:pPr lvl="0"/>
            <a:r>
              <a:rPr lang="en-US" dirty="0"/>
              <a:t>Prayer (Jesse Knapp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124654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Beautiful Heaven Must 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b="1" i="1" dirty="0"/>
              <a:t>The City of God</a:t>
            </a:r>
            <a:endParaRPr lang="en-US" dirty="0"/>
          </a:p>
          <a:p>
            <a:pPr lvl="0"/>
            <a:r>
              <a:rPr lang="en-US" dirty="0"/>
              <a:t>Scripture Reading:  Heb. 11:16; Heb. 12:18-24 (Chad Smith)</a:t>
            </a:r>
          </a:p>
          <a:p>
            <a:pPr lvl="0"/>
            <a:r>
              <a:rPr lang="en-US" dirty="0"/>
              <a:t>#190 We’re Marching to Zion (Michael Robinson)</a:t>
            </a:r>
          </a:p>
          <a:p>
            <a:pPr lvl="0"/>
            <a:r>
              <a:rPr lang="en-US" dirty="0"/>
              <a:t>#227 There is a Habitation (Michael Robinson)</a:t>
            </a:r>
          </a:p>
          <a:p>
            <a:pPr lvl="0"/>
            <a:r>
              <a:rPr lang="en-US" dirty="0"/>
              <a:t>#567 Wonderful City of God (Michael Robinson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058604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Beautiful Heaven Must 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i="1" dirty="0"/>
              <a:t>When We All Get to Heaven</a:t>
            </a:r>
            <a:endParaRPr lang="en-US" dirty="0"/>
          </a:p>
          <a:p>
            <a:pPr lvl="0"/>
            <a:r>
              <a:rPr lang="en-US" dirty="0"/>
              <a:t>Scripture Reading: Phil. 3:20,21 Rev. 2:7 (Bill Mann)</a:t>
            </a:r>
          </a:p>
          <a:p>
            <a:pPr lvl="0"/>
            <a:r>
              <a:rPr lang="en-US" dirty="0"/>
              <a:t>#194 When We All Get to Heaven (Robert McDonald)</a:t>
            </a:r>
          </a:p>
          <a:p>
            <a:pPr lvl="0"/>
            <a:r>
              <a:rPr lang="en-US" dirty="0"/>
              <a:t>#28s Glory Yet Untold (Robert McDonald)</a:t>
            </a:r>
          </a:p>
          <a:p>
            <a:pPr lvl="0"/>
            <a:r>
              <a:rPr lang="en-US" dirty="0"/>
              <a:t>#36s High Above the Seraphim (Robert McDonald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04392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Beautiful Heaven Must 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956787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/>
              <a:t>Invitation</a:t>
            </a:r>
            <a:endParaRPr lang="en-US" dirty="0"/>
          </a:p>
          <a:p>
            <a:pPr lvl="0"/>
            <a:r>
              <a:rPr lang="en-US" dirty="0"/>
              <a:t>Invitation (Jack Smith)</a:t>
            </a:r>
          </a:p>
          <a:p>
            <a:pPr lvl="0"/>
            <a:r>
              <a:rPr lang="en-US" dirty="0"/>
              <a:t>#314 There is a Fountain (Mark Mann)</a:t>
            </a:r>
          </a:p>
          <a:p>
            <a:endParaRPr lang="en-US" dirty="0"/>
          </a:p>
          <a:p>
            <a:pPr marL="0" lvl="0" indent="0">
              <a:buNone/>
            </a:pPr>
            <a:r>
              <a:rPr lang="en-US" b="1" dirty="0"/>
              <a:t>Lord’s Supper</a:t>
            </a:r>
            <a:endParaRPr lang="en-US" dirty="0"/>
          </a:p>
          <a:p>
            <a:endParaRPr lang="en-US" dirty="0"/>
          </a:p>
          <a:p>
            <a:pPr marL="0" lvl="0" indent="0">
              <a:buNone/>
            </a:pPr>
            <a:r>
              <a:rPr lang="en-US" b="1" dirty="0"/>
              <a:t>Closing Song, Prayer and Announcements</a:t>
            </a:r>
            <a:endParaRPr lang="en-US" dirty="0"/>
          </a:p>
          <a:p>
            <a:pPr lvl="0"/>
            <a:r>
              <a:rPr lang="en-US" dirty="0"/>
              <a:t>#208 Sing to Me of Heaven (Mark Mann)</a:t>
            </a:r>
          </a:p>
          <a:p>
            <a:pPr lvl="0"/>
            <a:r>
              <a:rPr lang="en-US" dirty="0"/>
              <a:t>Closing Prayer (Jim </a:t>
            </a:r>
            <a:r>
              <a:rPr lang="en-US" dirty="0" err="1"/>
              <a:t>Carithers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Closing Announcements (Jim </a:t>
            </a:r>
            <a:r>
              <a:rPr lang="en-US" dirty="0" err="1"/>
              <a:t>Carithers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118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403</Words>
  <Application>Microsoft Office PowerPoint</Application>
  <PresentationFormat>On-screen Show (4:3)</PresentationFormat>
  <Paragraphs>60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Training</vt:lpstr>
      <vt:lpstr>How Beautiful Heaven Must Be</vt:lpstr>
      <vt:lpstr>How Beautiful Heaven Must Be</vt:lpstr>
      <vt:lpstr>How Beautiful Heaven Must Be</vt:lpstr>
      <vt:lpstr>How Beautiful Heaven Must Be</vt:lpstr>
      <vt:lpstr>How Beautiful Heaven Must Be</vt:lpstr>
      <vt:lpstr>How Beautiful Heaven Must Be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2012-06-03T21:48:18Z</dcterms:created>
  <dcterms:modified xsi:type="dcterms:W3CDTF">2012-06-03T21:52:35Z</dcterms:modified>
</cp:coreProperties>
</file>