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67"/>
  </p:normalViewPr>
  <p:slideViewPr>
    <p:cSldViewPr snapToGrid="0" snapToObjects="1">
      <p:cViewPr>
        <p:scale>
          <a:sx n="97" d="100"/>
          <a:sy n="97" d="100"/>
        </p:scale>
        <p:origin x="-1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53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7374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80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296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813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94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6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9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53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6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5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2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1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27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Made Well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Mark 5:21-43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142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Two Connected Stories </a:t>
            </a:r>
            <a:br>
              <a:rPr lang="en-US" sz="3200" b="1" dirty="0" smtClean="0"/>
            </a:br>
            <a:r>
              <a:rPr lang="en-US" sz="2800" b="1" dirty="0" smtClean="0"/>
              <a:t>Mark 5:21-43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7777" y="1689907"/>
            <a:ext cx="6880682" cy="5046562"/>
          </a:xfrm>
        </p:spPr>
        <p:txBody>
          <a:bodyPr>
            <a:noAutofit/>
          </a:bodyPr>
          <a:lstStyle/>
          <a:p>
            <a:r>
              <a:rPr lang="en-US" sz="3300" dirty="0" smtClean="0"/>
              <a:t>Both </a:t>
            </a:r>
            <a:r>
              <a:rPr lang="en-US" sz="3300" dirty="0"/>
              <a:t>fall down before Jesus</a:t>
            </a:r>
          </a:p>
          <a:p>
            <a:r>
              <a:rPr lang="en-US" sz="3300" dirty="0"/>
              <a:t>Jesus calls woman “daughter”</a:t>
            </a:r>
          </a:p>
          <a:p>
            <a:r>
              <a:rPr lang="en-US" sz="3300" dirty="0"/>
              <a:t>“Twelve years”</a:t>
            </a:r>
          </a:p>
          <a:p>
            <a:r>
              <a:rPr lang="en-US" sz="3300" dirty="0"/>
              <a:t>Synagogue official vs. </a:t>
            </a:r>
            <a:r>
              <a:rPr lang="en-US" sz="3300" dirty="0" smtClean="0"/>
              <a:t>outcast</a:t>
            </a:r>
          </a:p>
          <a:p>
            <a:r>
              <a:rPr lang="en-US" sz="3300" dirty="0" smtClean="0"/>
              <a:t>“Do not be afraid”</a:t>
            </a:r>
            <a:endParaRPr lang="en-US" sz="3300" dirty="0"/>
          </a:p>
          <a:p>
            <a:r>
              <a:rPr lang="en-US" sz="3300" dirty="0"/>
              <a:t>Both “made well</a:t>
            </a:r>
            <a:r>
              <a:rPr lang="en-US" sz="3300" dirty="0" smtClean="0"/>
              <a:t>”</a:t>
            </a:r>
          </a:p>
          <a:p>
            <a:r>
              <a:rPr lang="en-US" sz="3300" dirty="0" smtClean="0"/>
              <a:t>Faith is essential</a:t>
            </a:r>
          </a:p>
          <a:p>
            <a:r>
              <a:rPr lang="en-US" sz="3300" dirty="0" smtClean="0"/>
              <a:t>Crowd </a:t>
            </a:r>
            <a:r>
              <a:rPr lang="en-US" sz="3300" dirty="0"/>
              <a:t>questions both </a:t>
            </a:r>
            <a:r>
              <a:rPr lang="en-US" sz="3300" dirty="0" smtClean="0"/>
              <a:t>miracles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74154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What do we learn about Jesus?</a:t>
            </a:r>
            <a:br>
              <a:rPr lang="en-US" sz="3200" b="1" dirty="0" smtClean="0"/>
            </a:br>
            <a:r>
              <a:rPr lang="en-US" sz="2800" b="1" dirty="0" smtClean="0"/>
              <a:t>Mark 5:21-43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815" y="1701481"/>
            <a:ext cx="7447841" cy="504656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300" dirty="0" smtClean="0"/>
              <a:t>He came to make people well.</a:t>
            </a:r>
          </a:p>
          <a:p>
            <a:pPr>
              <a:lnSpc>
                <a:spcPct val="200000"/>
              </a:lnSpc>
            </a:pPr>
            <a:r>
              <a:rPr lang="en-US" sz="3300" dirty="0" smtClean="0"/>
              <a:t>He cares for the high and the low.</a:t>
            </a:r>
          </a:p>
          <a:p>
            <a:pPr>
              <a:lnSpc>
                <a:spcPct val="200000"/>
              </a:lnSpc>
            </a:pPr>
            <a:r>
              <a:rPr lang="en-US" sz="3300" dirty="0" smtClean="0"/>
              <a:t>His power exceeds expectations.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23008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What about us?</a:t>
            </a:r>
            <a:br>
              <a:rPr lang="en-US" sz="3200" b="1" dirty="0" smtClean="0"/>
            </a:br>
            <a:r>
              <a:rPr lang="en-US" sz="2800" b="1" dirty="0" smtClean="0"/>
              <a:t>Mark 5:21-43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815" y="1701481"/>
            <a:ext cx="7447841" cy="504656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3300" dirty="0" smtClean="0"/>
              <a:t>Jesus came to make me whole.</a:t>
            </a:r>
          </a:p>
          <a:p>
            <a:pPr>
              <a:lnSpc>
                <a:spcPct val="200000"/>
              </a:lnSpc>
            </a:pPr>
            <a:r>
              <a:rPr lang="en-US" sz="3300" dirty="0" smtClean="0"/>
              <a:t>He is more powerful than my sin.</a:t>
            </a:r>
          </a:p>
          <a:p>
            <a:pPr>
              <a:lnSpc>
                <a:spcPct val="200000"/>
              </a:lnSpc>
            </a:pPr>
            <a:r>
              <a:rPr lang="en-US" sz="3300" dirty="0" smtClean="0"/>
              <a:t>I must fall down at His feet.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7818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Made Well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“Do not be afraid, only believe</a:t>
            </a:r>
            <a:r>
              <a:rPr lang="en-US" sz="3200" dirty="0"/>
              <a:t>.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072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221</TotalTime>
  <Words>111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PowerPoint Presentation</vt:lpstr>
      <vt:lpstr>Made Well</vt:lpstr>
      <vt:lpstr>Two Connected Stories  Mark 5:21-43</vt:lpstr>
      <vt:lpstr>What do we learn about Jesus? Mark 5:21-43</vt:lpstr>
      <vt:lpstr>What about us? Mark 5:21-43</vt:lpstr>
      <vt:lpstr>Made Well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Microsoft Office User</dc:creator>
  <cp:lastModifiedBy>Jon Baize</cp:lastModifiedBy>
  <cp:revision>8</cp:revision>
  <dcterms:created xsi:type="dcterms:W3CDTF">2018-04-07T16:39:56Z</dcterms:created>
  <dcterms:modified xsi:type="dcterms:W3CDTF">2018-04-08T01:33:20Z</dcterms:modified>
</cp:coreProperties>
</file>