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0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0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1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6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0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9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6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6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0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4FEED-B3E6-4B11-8861-67769A0C6EC0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87A3-B19D-44DA-A27E-A14E7E80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2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C64821-4D69-4A0F-861A-5284C131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7A71EF9-6FDC-40AA-AE2A-BC35FEAF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97" y="88011"/>
            <a:ext cx="7327726" cy="89217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Who is this Jesus</a:t>
            </a:r>
            <a:r>
              <a:rPr lang="en-US" sz="5400" b="1" dirty="0" smtClean="0">
                <a:solidFill>
                  <a:schemeClr val="bg1"/>
                </a:solidFill>
              </a:rPr>
              <a:t>? - Names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A45DF040-2B7A-4B70-BA7E-10DB83FC1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113" y="1030288"/>
            <a:ext cx="4157662" cy="5549900"/>
          </a:xfrm>
          <a:solidFill>
            <a:srgbClr val="FFFFFF">
              <a:alpha val="47843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Wonderful Counselor (Isa 9:6)</a:t>
            </a:r>
          </a:p>
          <a:p>
            <a:r>
              <a:rPr lang="en-US" dirty="0"/>
              <a:t>Lamb of God (</a:t>
            </a:r>
            <a:r>
              <a:rPr lang="en-US" dirty="0" err="1"/>
              <a:t>Jn</a:t>
            </a:r>
            <a:r>
              <a:rPr lang="en-US" dirty="0"/>
              <a:t> 1:29)</a:t>
            </a:r>
          </a:p>
          <a:p>
            <a:r>
              <a:rPr lang="en-US" dirty="0"/>
              <a:t>The Chosen One (Mt 12:18)</a:t>
            </a:r>
          </a:p>
          <a:p>
            <a:r>
              <a:rPr lang="en-US" dirty="0"/>
              <a:t>Alpha and Omega (Rev 22:13)</a:t>
            </a:r>
          </a:p>
          <a:p>
            <a:r>
              <a:rPr lang="en-US" dirty="0"/>
              <a:t>The Resurrection (</a:t>
            </a:r>
            <a:r>
              <a:rPr lang="en-US" dirty="0" err="1"/>
              <a:t>Jn</a:t>
            </a:r>
            <a:r>
              <a:rPr lang="en-US" dirty="0"/>
              <a:t> 11:25)</a:t>
            </a:r>
          </a:p>
          <a:p>
            <a:r>
              <a:rPr lang="en-US" dirty="0"/>
              <a:t>The Way (</a:t>
            </a:r>
            <a:r>
              <a:rPr lang="en-US" dirty="0" err="1"/>
              <a:t>Jn</a:t>
            </a:r>
            <a:r>
              <a:rPr lang="en-US" dirty="0"/>
              <a:t> 14:6)</a:t>
            </a:r>
          </a:p>
          <a:p>
            <a:r>
              <a:rPr lang="en-US" dirty="0"/>
              <a:t>The Truth (</a:t>
            </a:r>
            <a:r>
              <a:rPr lang="en-US" dirty="0" err="1"/>
              <a:t>Jn</a:t>
            </a:r>
            <a:r>
              <a:rPr lang="en-US" dirty="0"/>
              <a:t> 14:6)</a:t>
            </a:r>
          </a:p>
          <a:p>
            <a:r>
              <a:rPr lang="en-US" dirty="0"/>
              <a:t>The Life (</a:t>
            </a:r>
            <a:r>
              <a:rPr lang="en-US" dirty="0" err="1"/>
              <a:t>Jn</a:t>
            </a:r>
            <a:r>
              <a:rPr lang="en-US" dirty="0"/>
              <a:t> 14:6)</a:t>
            </a:r>
          </a:p>
          <a:p>
            <a:r>
              <a:rPr lang="en-US" dirty="0"/>
              <a:t>The Door (</a:t>
            </a:r>
            <a:r>
              <a:rPr lang="en-US" dirty="0" err="1"/>
              <a:t>Jn</a:t>
            </a:r>
            <a:r>
              <a:rPr lang="en-US" dirty="0"/>
              <a:t> 10:9)</a:t>
            </a:r>
          </a:p>
          <a:p>
            <a:r>
              <a:rPr lang="en-US" dirty="0"/>
              <a:t>Lord of All (</a:t>
            </a:r>
            <a:r>
              <a:rPr lang="en-US" dirty="0" err="1"/>
              <a:t>Phill</a:t>
            </a:r>
            <a:r>
              <a:rPr lang="en-US" dirty="0"/>
              <a:t> 2:9-11)</a:t>
            </a:r>
          </a:p>
          <a:p>
            <a:r>
              <a:rPr lang="en-US" dirty="0"/>
              <a:t>Mediator (1 Tim 2:5)</a:t>
            </a:r>
          </a:p>
          <a:p>
            <a:r>
              <a:rPr lang="en-US" dirty="0"/>
              <a:t>Mighty One (Isa 60:16)</a:t>
            </a:r>
          </a:p>
          <a:p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A45DF040-2B7A-4B70-BA7E-10DB83FC1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188" y="1041399"/>
            <a:ext cx="4158641" cy="5549901"/>
          </a:xfrm>
          <a:solidFill>
            <a:srgbClr val="FFFFFF">
              <a:alpha val="47843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The Christ (Mk 1:1)</a:t>
            </a:r>
          </a:p>
          <a:p>
            <a:r>
              <a:rPr lang="en-US" dirty="0"/>
              <a:t>Son of God (Mt 3:17)</a:t>
            </a:r>
          </a:p>
          <a:p>
            <a:r>
              <a:rPr lang="en-US" dirty="0"/>
              <a:t>I AM (</a:t>
            </a:r>
            <a:r>
              <a:rPr lang="en-US" dirty="0" err="1"/>
              <a:t>Jn</a:t>
            </a:r>
            <a:r>
              <a:rPr lang="en-US" dirty="0"/>
              <a:t> 8:58)</a:t>
            </a:r>
          </a:p>
          <a:p>
            <a:r>
              <a:rPr lang="en-US" dirty="0"/>
              <a:t>Messiah (</a:t>
            </a:r>
            <a:r>
              <a:rPr lang="en-US" dirty="0" err="1"/>
              <a:t>Jn</a:t>
            </a:r>
            <a:r>
              <a:rPr lang="en-US" dirty="0"/>
              <a:t> 1:41)</a:t>
            </a:r>
          </a:p>
          <a:p>
            <a:r>
              <a:rPr lang="en-US" dirty="0"/>
              <a:t>The Word (</a:t>
            </a:r>
            <a:r>
              <a:rPr lang="en-US" dirty="0" err="1"/>
              <a:t>Jn</a:t>
            </a:r>
            <a:r>
              <a:rPr lang="en-US" dirty="0"/>
              <a:t> 1:1)</a:t>
            </a:r>
          </a:p>
          <a:p>
            <a:r>
              <a:rPr lang="en-US" dirty="0"/>
              <a:t>Creator (over all) (1 </a:t>
            </a:r>
            <a:r>
              <a:rPr lang="en-US" dirty="0" err="1"/>
              <a:t>Cor</a:t>
            </a:r>
            <a:r>
              <a:rPr lang="en-US" dirty="0"/>
              <a:t> 1:16-17)</a:t>
            </a:r>
          </a:p>
          <a:p>
            <a:r>
              <a:rPr lang="en-US" dirty="0"/>
              <a:t>Immanuel (Isa 7:14)</a:t>
            </a:r>
          </a:p>
          <a:p>
            <a:r>
              <a:rPr lang="en-US" dirty="0"/>
              <a:t>Jesus of Nazareth (Mt 21:11)</a:t>
            </a:r>
          </a:p>
          <a:p>
            <a:r>
              <a:rPr lang="en-US" dirty="0"/>
              <a:t>Lord and God (John 20:28)</a:t>
            </a:r>
          </a:p>
          <a:p>
            <a:r>
              <a:rPr lang="en-US" dirty="0"/>
              <a:t>Mighty God (Isa 9:6)</a:t>
            </a:r>
          </a:p>
          <a:p>
            <a:r>
              <a:rPr lang="en-US" dirty="0"/>
              <a:t>Prince of Peace (Isa 9:6)</a:t>
            </a:r>
          </a:p>
          <a:p>
            <a:r>
              <a:rPr lang="en-US" dirty="0"/>
              <a:t>Everlasting Father (Isa 9:6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1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9C64821-4D69-4A0F-861A-5284C131A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37A71EF9-6FDC-40AA-AE2A-BC35FEAF3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97" y="88011"/>
            <a:ext cx="7980178" cy="892173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Who is this Jesus</a:t>
            </a:r>
            <a:r>
              <a:rPr lang="en-US" sz="5400" b="1" dirty="0" smtClean="0">
                <a:solidFill>
                  <a:schemeClr val="bg1"/>
                </a:solidFill>
              </a:rPr>
              <a:t>? - Attributes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xmlns="" id="{A45DF040-2B7A-4B70-BA7E-10DB83FC1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113" y="1030288"/>
            <a:ext cx="4157662" cy="5549900"/>
          </a:xfrm>
          <a:solidFill>
            <a:srgbClr val="FFFFFF">
              <a:alpha val="47843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Rabbi / Teacher (Mk 14:45)</a:t>
            </a:r>
          </a:p>
          <a:p>
            <a:r>
              <a:rPr lang="en-US" dirty="0"/>
              <a:t>Prophet (Mk 6:4)</a:t>
            </a:r>
          </a:p>
          <a:p>
            <a:r>
              <a:rPr lang="en-US" dirty="0"/>
              <a:t>Bread of Life (</a:t>
            </a:r>
            <a:r>
              <a:rPr lang="en-US" dirty="0" err="1"/>
              <a:t>Jn</a:t>
            </a:r>
            <a:r>
              <a:rPr lang="en-US" dirty="0"/>
              <a:t> 6:35)</a:t>
            </a:r>
          </a:p>
          <a:p>
            <a:r>
              <a:rPr lang="en-US" dirty="0"/>
              <a:t>Judge (Acts 10:42)</a:t>
            </a:r>
          </a:p>
          <a:p>
            <a:r>
              <a:rPr lang="en-US" dirty="0"/>
              <a:t>Our Peace (</a:t>
            </a:r>
            <a:r>
              <a:rPr lang="en-US" dirty="0" err="1"/>
              <a:t>Eph</a:t>
            </a:r>
            <a:r>
              <a:rPr lang="en-US" dirty="0"/>
              <a:t> 2:14)</a:t>
            </a:r>
          </a:p>
          <a:p>
            <a:r>
              <a:rPr lang="en-US" dirty="0"/>
              <a:t>Light of the world (</a:t>
            </a:r>
            <a:r>
              <a:rPr lang="en-US" dirty="0" err="1"/>
              <a:t>Jn</a:t>
            </a:r>
            <a:r>
              <a:rPr lang="en-US" dirty="0"/>
              <a:t> 8:12)</a:t>
            </a:r>
          </a:p>
          <a:p>
            <a:r>
              <a:rPr lang="en-US" dirty="0"/>
              <a:t>Head of the church (</a:t>
            </a:r>
            <a:r>
              <a:rPr lang="en-US" dirty="0" err="1"/>
              <a:t>Eph</a:t>
            </a:r>
            <a:r>
              <a:rPr lang="en-US" dirty="0"/>
              <a:t> 1:22)</a:t>
            </a:r>
          </a:p>
          <a:p>
            <a:r>
              <a:rPr lang="en-US" dirty="0"/>
              <a:t>The Almighty One (Rev 1:8)</a:t>
            </a:r>
          </a:p>
          <a:p>
            <a:r>
              <a:rPr lang="en-US" dirty="0"/>
              <a:t>Advocate (1 </a:t>
            </a:r>
            <a:r>
              <a:rPr lang="en-US" dirty="0" err="1"/>
              <a:t>Jn</a:t>
            </a:r>
            <a:r>
              <a:rPr lang="en-US" dirty="0"/>
              <a:t> 2:1)</a:t>
            </a:r>
          </a:p>
          <a:p>
            <a:r>
              <a:rPr lang="en-US" dirty="0"/>
              <a:t>Author and </a:t>
            </a:r>
            <a:r>
              <a:rPr lang="en-US" dirty="0" err="1" smtClean="0"/>
              <a:t>perfector</a:t>
            </a:r>
            <a:r>
              <a:rPr lang="en-US" dirty="0" smtClean="0"/>
              <a:t> </a:t>
            </a:r>
            <a:r>
              <a:rPr lang="en-US" dirty="0"/>
              <a:t>of our Faith (</a:t>
            </a:r>
            <a:r>
              <a:rPr lang="en-US" dirty="0" err="1"/>
              <a:t>Heb</a:t>
            </a:r>
            <a:r>
              <a:rPr lang="en-US" dirty="0"/>
              <a:t> 12:2)</a:t>
            </a:r>
          </a:p>
          <a:p>
            <a:r>
              <a:rPr lang="en-US" dirty="0"/>
              <a:t>Indescribable Gift (2 </a:t>
            </a:r>
            <a:r>
              <a:rPr lang="en-US" dirty="0" err="1"/>
              <a:t>Cor</a:t>
            </a:r>
            <a:r>
              <a:rPr lang="en-US" dirty="0"/>
              <a:t> 9:15)</a:t>
            </a:r>
          </a:p>
          <a:p>
            <a:r>
              <a:rPr lang="en-US" dirty="0"/>
              <a:t>True Vine (</a:t>
            </a:r>
            <a:r>
              <a:rPr lang="en-US" dirty="0" err="1"/>
              <a:t>Jn</a:t>
            </a:r>
            <a:r>
              <a:rPr lang="en-US" dirty="0"/>
              <a:t> 15:1)</a:t>
            </a:r>
          </a:p>
          <a:p>
            <a:r>
              <a:rPr lang="en-US" dirty="0"/>
              <a:t>Rock (1 </a:t>
            </a:r>
            <a:r>
              <a:rPr lang="en-US" dirty="0" err="1"/>
              <a:t>Cor</a:t>
            </a:r>
            <a:r>
              <a:rPr lang="en-US" dirty="0"/>
              <a:t> 10:4)</a:t>
            </a:r>
          </a:p>
          <a:p>
            <a:r>
              <a:rPr lang="en-US" dirty="0"/>
              <a:t>Chief Cornerstone (Ps </a:t>
            </a:r>
            <a:r>
              <a:rPr lang="en-US" dirty="0" smtClean="0"/>
              <a:t>118:22)</a:t>
            </a:r>
          </a:p>
          <a:p>
            <a:r>
              <a:rPr lang="en-US" dirty="0"/>
              <a:t>Savior (Lk 2:11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xmlns="" id="{A45DF040-2B7A-4B70-BA7E-10DB83FC1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188" y="1041399"/>
            <a:ext cx="4158641" cy="5549901"/>
          </a:xfrm>
          <a:solidFill>
            <a:srgbClr val="FFFFFF">
              <a:alpha val="47843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Son of Man (Lk 19:10)</a:t>
            </a:r>
          </a:p>
          <a:p>
            <a:r>
              <a:rPr lang="en-US" dirty="0"/>
              <a:t>Son of David (Mt 21:9)</a:t>
            </a:r>
          </a:p>
          <a:p>
            <a:r>
              <a:rPr lang="en-US" dirty="0" smtClean="0"/>
              <a:t>Master </a:t>
            </a:r>
            <a:r>
              <a:rPr lang="en-US" dirty="0"/>
              <a:t>(Mt 23:8)</a:t>
            </a:r>
          </a:p>
          <a:p>
            <a:r>
              <a:rPr lang="en-US" dirty="0"/>
              <a:t>King of Kings (Rev 17:14)</a:t>
            </a:r>
          </a:p>
          <a:p>
            <a:r>
              <a:rPr lang="en-US" dirty="0"/>
              <a:t>High Priest (</a:t>
            </a:r>
            <a:r>
              <a:rPr lang="en-US" dirty="0" err="1"/>
              <a:t>Heb</a:t>
            </a:r>
            <a:r>
              <a:rPr lang="en-US" dirty="0"/>
              <a:t> 4:14)</a:t>
            </a:r>
          </a:p>
          <a:p>
            <a:r>
              <a:rPr lang="en-US" dirty="0"/>
              <a:t>Deliverer (1 </a:t>
            </a:r>
            <a:r>
              <a:rPr lang="en-US" dirty="0" err="1"/>
              <a:t>Thess</a:t>
            </a:r>
            <a:r>
              <a:rPr lang="en-US" dirty="0"/>
              <a:t> 1:10)</a:t>
            </a:r>
          </a:p>
          <a:p>
            <a:r>
              <a:rPr lang="en-US" dirty="0"/>
              <a:t>Good Shepherd (</a:t>
            </a:r>
            <a:r>
              <a:rPr lang="en-US" dirty="0" err="1"/>
              <a:t>Jn</a:t>
            </a:r>
            <a:r>
              <a:rPr lang="en-US" dirty="0"/>
              <a:t> 10:11)</a:t>
            </a:r>
          </a:p>
          <a:p>
            <a:r>
              <a:rPr lang="en-US" dirty="0"/>
              <a:t>Servant (Acts 4:29-30)</a:t>
            </a:r>
          </a:p>
          <a:p>
            <a:r>
              <a:rPr lang="en-US" dirty="0"/>
              <a:t>Our Hope (1 Tim 1:1)</a:t>
            </a:r>
          </a:p>
          <a:p>
            <a:r>
              <a:rPr lang="en-US" dirty="0"/>
              <a:t>Redeemer (Job 19:25)</a:t>
            </a:r>
          </a:p>
          <a:p>
            <a:r>
              <a:rPr lang="en-US" dirty="0"/>
              <a:t>Sacrifice (1 </a:t>
            </a:r>
            <a:r>
              <a:rPr lang="en-US" dirty="0" err="1"/>
              <a:t>Jn</a:t>
            </a:r>
            <a:r>
              <a:rPr lang="en-US" dirty="0"/>
              <a:t> 4:10)</a:t>
            </a:r>
          </a:p>
          <a:p>
            <a:r>
              <a:rPr lang="en-US" dirty="0"/>
              <a:t>The Branch (Isa 4:2)</a:t>
            </a:r>
          </a:p>
          <a:p>
            <a:r>
              <a:rPr lang="en-US" dirty="0"/>
              <a:t>The Root of Jesse (Isa 11:1)</a:t>
            </a:r>
          </a:p>
          <a:p>
            <a:r>
              <a:rPr lang="en-US" dirty="0"/>
              <a:t>Root of David (Rev 5:5)</a:t>
            </a:r>
          </a:p>
          <a:p>
            <a:r>
              <a:rPr lang="en-US" dirty="0"/>
              <a:t>Lion of the tribe of Judah (Rev 5:5)</a:t>
            </a:r>
          </a:p>
        </p:txBody>
      </p:sp>
    </p:spTree>
    <p:extLst>
      <p:ext uri="{BB962C8B-B14F-4D97-AF65-F5344CB8AC3E}">
        <p14:creationId xmlns:p14="http://schemas.microsoft.com/office/powerpoint/2010/main" val="1198510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365</Words>
  <Application>Microsoft Office PowerPoint</Application>
  <PresentationFormat>On-screen Show (4:3)</PresentationFormat>
  <Paragraphs>56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Who is this Jesus? - Names</vt:lpstr>
      <vt:lpstr>Who is this Jesus? - Attributes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</dc:creator>
  <cp:lastModifiedBy>Jon Baize</cp:lastModifiedBy>
  <cp:revision>11</cp:revision>
  <cp:lastPrinted>2018-03-30T03:35:28Z</cp:lastPrinted>
  <dcterms:created xsi:type="dcterms:W3CDTF">2018-03-30T02:42:20Z</dcterms:created>
  <dcterms:modified xsi:type="dcterms:W3CDTF">2018-04-15T16:31:00Z</dcterms:modified>
</cp:coreProperties>
</file>