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84" r:id="rId4"/>
    <p:sldMasterId id="2147483696" r:id="rId5"/>
  </p:sldMasterIdLst>
  <p:sldIdLst>
    <p:sldId id="259" r:id="rId6"/>
    <p:sldId id="263" r:id="rId7"/>
    <p:sldId id="256" r:id="rId8"/>
    <p:sldId id="261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505FF"/>
    <a:srgbClr val="0066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9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D9E8D-3FBC-4E33-942E-0A245416D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9232-FA48-4279-811E-6A78FB20E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B28A2-2F43-42A6-9C22-56C6E50B3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4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5F3F4-BD9C-4782-8159-275C081E7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7E0E6-C973-462F-8B5F-5ABE82055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0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49A2E-152A-4B30-A6A9-F0A3C57F7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0A919-01F2-4C68-AB2F-C375BD254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F69B-C6F0-450C-9FF1-298E9270F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80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DDEA-5263-4840-AF75-70EF7F748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81892-3C18-4497-B227-4ADFACD57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07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BBBC-5328-4877-9472-AF330893F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3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09C0-3D20-4DC8-866B-7BC7800AC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6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F367-5F88-40A8-804A-FA0D8A993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5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60AB-454D-4794-B52F-D00A5FFB1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8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FC02D-5369-41B6-A0F4-30765D8AC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9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25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4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5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12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7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04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5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4483-07FF-4B7E-9C62-DB1A200C1A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73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77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10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5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5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412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86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674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80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1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5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A43A6-04FB-4E77-8FB0-D85F0AC03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57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11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56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59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72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796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5F3F4-BD9C-4782-8159-275C081E7F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432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7E0E6-C973-462F-8B5F-5ABE820556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557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49A2E-152A-4B30-A6A9-F0A3C57F70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247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0A919-01F2-4C68-AB2F-C375BD2541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164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F69B-C6F0-450C-9FF1-298E9270F2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1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AEF5-38CC-4B08-8B4A-269351CED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297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DDEA-5263-4840-AF75-70EF7F748C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172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81892-3C18-4497-B227-4ADFACD57A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385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BBBC-5328-4877-9472-AF330893F4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401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F367-5F88-40A8-804A-FA0D8A9939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451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60AB-454D-4794-B52F-D00A5FFB1C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881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FC02D-5369-41B6-A0F4-30765D8ACA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7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32C8B-0115-414C-A4A4-08F6A59C4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3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EA47-D510-4661-B6AE-58E2168BA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8DCC5-BF40-4D20-9737-5AAEF59ED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1BCD6-2134-46E7-B48F-3AD5B8F8A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28FB17-B62B-43B7-97C0-7B0301397B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09" name="Picture 85" descr="marriage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EFBBF6-DA17-4D51-9C1F-80B53F4BCE5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83" name="Picture 87" descr="marriage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EFBBF6-DA17-4D51-9C1F-80B53F4BCE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183" name="Picture 87" descr="marriage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68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381000"/>
            <a:ext cx="9144000" cy="72554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2900" y="304800"/>
            <a:ext cx="8458200" cy="762000"/>
          </a:xfrm>
        </p:spPr>
        <p:txBody>
          <a:bodyPr/>
          <a:lstStyle/>
          <a:p>
            <a:r>
              <a:rPr lang="en-US" sz="4000" dirty="0">
                <a:latin typeface="Marker Felt" pitchFamily="2" charset="0"/>
              </a:rPr>
              <a:t>r</a:t>
            </a:r>
            <a:r>
              <a:rPr lang="en-US" sz="4000" dirty="0" smtClean="0">
                <a:latin typeface="Marker Felt" pitchFamily="2" charset="0"/>
              </a:rPr>
              <a:t>easons for abandoning the vows</a:t>
            </a:r>
            <a:endParaRPr lang="en-US" sz="4000" dirty="0">
              <a:latin typeface="Marker Fel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569" y="1031631"/>
            <a:ext cx="8077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Avenir LT Std 65 Medium" pitchFamily="34" charset="0"/>
              </a:rPr>
              <a:t>change in public opinion</a:t>
            </a:r>
          </a:p>
          <a:p>
            <a:endParaRPr lang="en-US" sz="1000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r>
              <a:rPr lang="en-US" sz="4000" dirty="0" smtClean="0">
                <a:solidFill>
                  <a:srgbClr val="000066"/>
                </a:solidFill>
                <a:latin typeface="Avenir LT Std 65 Medium" pitchFamily="34" charset="0"/>
              </a:rPr>
              <a:t>pursuit of personal happiness</a:t>
            </a:r>
          </a:p>
          <a:p>
            <a:endParaRPr lang="en-US" sz="1000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r>
              <a:rPr lang="en-US" sz="4000" dirty="0" smtClean="0">
                <a:solidFill>
                  <a:srgbClr val="000066"/>
                </a:solidFill>
                <a:latin typeface="Avenir LT Std 65 Medium" pitchFamily="34" charset="0"/>
              </a:rPr>
              <a:t>postponed consequences</a:t>
            </a:r>
          </a:p>
          <a:p>
            <a:endParaRPr lang="en-US" sz="1000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r>
              <a:rPr lang="en-US" sz="4000" dirty="0" smtClean="0">
                <a:solidFill>
                  <a:srgbClr val="000066"/>
                </a:solidFill>
                <a:latin typeface="Avenir LT Std 65 Medium" pitchFamily="34" charset="0"/>
              </a:rPr>
              <a:t>promises impetuously made</a:t>
            </a:r>
          </a:p>
          <a:p>
            <a:endParaRPr lang="en-US" sz="1000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r>
              <a:rPr lang="en-US" sz="4000" dirty="0" smtClean="0">
                <a:solidFill>
                  <a:srgbClr val="000066"/>
                </a:solidFill>
                <a:latin typeface="Avenir LT Std 65 Medium" pitchFamily="34" charset="0"/>
              </a:rPr>
              <a:t>failure to understand and accept 		the will of God</a:t>
            </a:r>
            <a:endParaRPr lang="en-US" sz="4000" dirty="0">
              <a:solidFill>
                <a:srgbClr val="000066"/>
              </a:solidFill>
              <a:latin typeface="Avenir LT Std 65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8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292" y="6465332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66"/>
                </a:solidFill>
                <a:latin typeface="Wide Latin" pitchFamily="18" charset="0"/>
              </a:rPr>
              <a:t>Commitment: The “Glue” That Binds</a:t>
            </a:r>
            <a:endParaRPr lang="en-US" dirty="0">
              <a:solidFill>
                <a:srgbClr val="000066"/>
              </a:solidFill>
              <a:latin typeface="Wide Lati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38600" y="228600"/>
            <a:ext cx="4495800" cy="1600200"/>
          </a:xfrm>
        </p:spPr>
        <p:txBody>
          <a:bodyPr/>
          <a:lstStyle/>
          <a:p>
            <a:r>
              <a:rPr lang="en-US" sz="4800" dirty="0" smtClean="0">
                <a:latin typeface="Agency FB" pitchFamily="34" charset="0"/>
              </a:rPr>
              <a:t>tracing th</a:t>
            </a:r>
            <a:r>
              <a:rPr lang="en-US" sz="4800" dirty="0" smtClean="0">
                <a:latin typeface="Agency FB" pitchFamily="34" charset="0"/>
              </a:rPr>
              <a:t>e truth of commitment</a:t>
            </a:r>
            <a:endParaRPr lang="en-US" sz="4800" dirty="0"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7239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4800" dirty="0" smtClean="0">
                <a:solidFill>
                  <a:srgbClr val="000066"/>
                </a:solidFill>
              </a:rPr>
              <a:t>Genesis 2:24-25</a:t>
            </a:r>
          </a:p>
          <a:p>
            <a:pPr defTabSz="91440"/>
            <a:endParaRPr lang="en-US" sz="2400" dirty="0" smtClean="0">
              <a:solidFill>
                <a:srgbClr val="000066"/>
              </a:solidFill>
            </a:endParaRPr>
          </a:p>
          <a:p>
            <a:pPr defTabSz="91440"/>
            <a:r>
              <a:rPr lang="en-US" sz="4000" dirty="0" smtClean="0"/>
              <a:t>					permanent by divine design</a:t>
            </a:r>
          </a:p>
          <a:p>
            <a:pPr defTabSz="91440"/>
            <a:endParaRPr lang="en-US" sz="2400" dirty="0" smtClean="0"/>
          </a:p>
          <a:p>
            <a:pPr defTabSz="91440"/>
            <a:r>
              <a:rPr lang="en-US" sz="4000" dirty="0" smtClean="0"/>
              <a:t>					must choose to stay in love</a:t>
            </a:r>
          </a:p>
          <a:p>
            <a:pPr defTabSz="91440"/>
            <a:endParaRPr lang="en-US" sz="2400" dirty="0" smtClean="0"/>
          </a:p>
          <a:p>
            <a:pPr defTabSz="91440"/>
            <a:r>
              <a:rPr lang="en-US" sz="4000" dirty="0" smtClean="0"/>
              <a:t>					trust in God’s goodness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4257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38600" y="228600"/>
            <a:ext cx="4495800" cy="1600200"/>
          </a:xfrm>
        </p:spPr>
        <p:txBody>
          <a:bodyPr/>
          <a:lstStyle/>
          <a:p>
            <a:r>
              <a:rPr lang="en-US" sz="4800" dirty="0" smtClean="0">
                <a:latin typeface="Agency FB" pitchFamily="34" charset="0"/>
              </a:rPr>
              <a:t>tracing th</a:t>
            </a:r>
            <a:r>
              <a:rPr lang="en-US" sz="4800" dirty="0" smtClean="0">
                <a:latin typeface="Agency FB" pitchFamily="34" charset="0"/>
              </a:rPr>
              <a:t>e truth of commitment</a:t>
            </a:r>
            <a:endParaRPr lang="en-US" sz="4800" dirty="0"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1534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4800" dirty="0" smtClean="0">
                <a:solidFill>
                  <a:srgbClr val="000066"/>
                </a:solidFill>
              </a:rPr>
              <a:t>Malachi 2:13-16</a:t>
            </a:r>
            <a:endParaRPr lang="en-US" sz="4800" dirty="0" smtClean="0">
              <a:solidFill>
                <a:srgbClr val="000066"/>
              </a:solidFill>
            </a:endParaRPr>
          </a:p>
          <a:p>
            <a:pPr defTabSz="91440"/>
            <a:endParaRPr lang="en-US" sz="1600" dirty="0" smtClean="0">
              <a:solidFill>
                <a:srgbClr val="000066"/>
              </a:solidFill>
            </a:endParaRPr>
          </a:p>
          <a:p>
            <a:pPr defTabSz="91440"/>
            <a:r>
              <a:rPr lang="en-US" sz="4000" dirty="0" smtClean="0">
                <a:solidFill>
                  <a:srgbClr val="000000"/>
                </a:solidFill>
              </a:rPr>
              <a:t>					</a:t>
            </a:r>
            <a:r>
              <a:rPr lang="en-US" sz="4000" dirty="0" smtClean="0">
                <a:solidFill>
                  <a:srgbClr val="000000"/>
                </a:solidFill>
              </a:rPr>
              <a:t>are spiritual consequences</a:t>
            </a:r>
          </a:p>
          <a:p>
            <a:pPr defTabSz="91440"/>
            <a:endParaRPr lang="en-US" sz="1600" dirty="0" smtClean="0">
              <a:solidFill>
                <a:srgbClr val="000000"/>
              </a:solidFill>
            </a:endParaRPr>
          </a:p>
          <a:p>
            <a:pPr defTabSz="91440"/>
            <a:r>
              <a:rPr lang="en-US" sz="4000" dirty="0">
                <a:solidFill>
                  <a:srgbClr val="000000"/>
                </a:solidFill>
              </a:rPr>
              <a:t>	</a:t>
            </a:r>
            <a:r>
              <a:rPr lang="en-US" sz="4000" dirty="0" smtClean="0">
                <a:solidFill>
                  <a:srgbClr val="000000"/>
                </a:solidFill>
              </a:rPr>
              <a:t>				based on vow God witnesses</a:t>
            </a:r>
          </a:p>
          <a:p>
            <a:pPr defTabSz="91440"/>
            <a:endParaRPr lang="en-US" sz="1600" dirty="0" smtClean="0">
              <a:solidFill>
                <a:srgbClr val="000000"/>
              </a:solidFill>
            </a:endParaRPr>
          </a:p>
          <a:p>
            <a:pPr defTabSz="91440"/>
            <a:r>
              <a:rPr lang="en-US" sz="4000" dirty="0">
                <a:solidFill>
                  <a:srgbClr val="000000"/>
                </a:solidFill>
              </a:rPr>
              <a:t>	</a:t>
            </a:r>
            <a:r>
              <a:rPr lang="en-US" sz="4000" dirty="0" smtClean="0">
                <a:solidFill>
                  <a:srgbClr val="000000"/>
                </a:solidFill>
              </a:rPr>
              <a:t>				God made them “one”</a:t>
            </a:r>
          </a:p>
          <a:p>
            <a:pPr defTabSz="91440"/>
            <a:endParaRPr lang="en-US" sz="1600" dirty="0" smtClean="0">
              <a:solidFill>
                <a:srgbClr val="000000"/>
              </a:solidFill>
            </a:endParaRPr>
          </a:p>
          <a:p>
            <a:pPr defTabSz="91440"/>
            <a:r>
              <a:rPr lang="en-US" sz="4000" dirty="0">
                <a:solidFill>
                  <a:srgbClr val="000000"/>
                </a:solidFill>
              </a:rPr>
              <a:t>	</a:t>
            </a:r>
            <a:r>
              <a:rPr lang="en-US" sz="4000" dirty="0" smtClean="0">
                <a:solidFill>
                  <a:srgbClr val="000000"/>
                </a:solidFill>
              </a:rPr>
              <a:t>				reason He hates divorce</a:t>
            </a:r>
          </a:p>
          <a:p>
            <a:pPr defTabSz="91440"/>
            <a:endParaRPr lang="en-US" sz="4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2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38600" y="228600"/>
            <a:ext cx="4495800" cy="1600200"/>
          </a:xfrm>
        </p:spPr>
        <p:txBody>
          <a:bodyPr/>
          <a:lstStyle/>
          <a:p>
            <a:r>
              <a:rPr lang="en-US" sz="4800" dirty="0" smtClean="0">
                <a:latin typeface="Agency FB" pitchFamily="34" charset="0"/>
              </a:rPr>
              <a:t>tracing th</a:t>
            </a:r>
            <a:r>
              <a:rPr lang="en-US" sz="4800" dirty="0" smtClean="0">
                <a:latin typeface="Agency FB" pitchFamily="34" charset="0"/>
              </a:rPr>
              <a:t>e truth of commitment</a:t>
            </a:r>
            <a:endParaRPr lang="en-US" sz="4800" dirty="0"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4800" dirty="0" smtClean="0">
                <a:solidFill>
                  <a:srgbClr val="000066"/>
                </a:solidFill>
              </a:rPr>
              <a:t>Matthew 19:3-12</a:t>
            </a:r>
            <a:endParaRPr lang="en-US" sz="4800" dirty="0" smtClean="0">
              <a:solidFill>
                <a:srgbClr val="000066"/>
              </a:solidFill>
            </a:endParaRPr>
          </a:p>
          <a:p>
            <a:pPr defTabSz="91440"/>
            <a:endParaRPr lang="en-US" sz="1600" dirty="0" smtClean="0">
              <a:solidFill>
                <a:srgbClr val="000066"/>
              </a:solidFill>
            </a:endParaRPr>
          </a:p>
          <a:p>
            <a:pPr defTabSz="91440"/>
            <a:r>
              <a:rPr lang="en-US" sz="4000" dirty="0" smtClean="0">
                <a:solidFill>
                  <a:srgbClr val="000000"/>
                </a:solidFill>
              </a:rPr>
              <a:t>					</a:t>
            </a:r>
            <a:r>
              <a:rPr lang="en-US" sz="4000" dirty="0" smtClean="0">
                <a:solidFill>
                  <a:srgbClr val="000000"/>
                </a:solidFill>
              </a:rPr>
              <a:t>made them male/female</a:t>
            </a:r>
            <a:endParaRPr lang="en-US" sz="4000" dirty="0" smtClean="0">
              <a:solidFill>
                <a:srgbClr val="000000"/>
              </a:solidFill>
            </a:endParaRPr>
          </a:p>
          <a:p>
            <a:pPr defTabSz="91440"/>
            <a:endParaRPr lang="en-US" sz="1600" dirty="0" smtClean="0">
              <a:solidFill>
                <a:srgbClr val="000000"/>
              </a:solidFill>
            </a:endParaRPr>
          </a:p>
          <a:p>
            <a:pPr defTabSz="91440"/>
            <a:r>
              <a:rPr lang="en-US" sz="4000" dirty="0">
                <a:solidFill>
                  <a:srgbClr val="000000"/>
                </a:solidFill>
              </a:rPr>
              <a:t>	</a:t>
            </a:r>
            <a:r>
              <a:rPr lang="en-US" sz="4000" dirty="0" smtClean="0">
                <a:solidFill>
                  <a:srgbClr val="000000"/>
                </a:solidFill>
              </a:rPr>
              <a:t>				</a:t>
            </a:r>
            <a:r>
              <a:rPr lang="en-US" sz="4000" dirty="0" smtClean="0">
                <a:solidFill>
                  <a:srgbClr val="000000"/>
                </a:solidFill>
              </a:rPr>
              <a:t>commanded permanent uniting</a:t>
            </a:r>
            <a:endParaRPr lang="en-US" sz="4000" dirty="0" smtClean="0">
              <a:solidFill>
                <a:srgbClr val="000000"/>
              </a:solidFill>
            </a:endParaRPr>
          </a:p>
          <a:p>
            <a:pPr defTabSz="91440"/>
            <a:endParaRPr lang="en-US" sz="1600" dirty="0" smtClean="0">
              <a:solidFill>
                <a:srgbClr val="000000"/>
              </a:solidFill>
            </a:endParaRPr>
          </a:p>
          <a:p>
            <a:pPr defTabSz="91440"/>
            <a:r>
              <a:rPr lang="en-US" sz="4000" dirty="0">
                <a:solidFill>
                  <a:srgbClr val="000000"/>
                </a:solidFill>
              </a:rPr>
              <a:t>	</a:t>
            </a:r>
            <a:r>
              <a:rPr lang="en-US" sz="4000" dirty="0" smtClean="0">
                <a:solidFill>
                  <a:srgbClr val="000000"/>
                </a:solidFill>
              </a:rPr>
              <a:t>				</a:t>
            </a:r>
            <a:r>
              <a:rPr lang="en-US" sz="4000" dirty="0" smtClean="0">
                <a:solidFill>
                  <a:srgbClr val="000000"/>
                </a:solidFill>
              </a:rPr>
              <a:t>invisible/inseparable bond</a:t>
            </a:r>
            <a:endParaRPr lang="en-US" sz="4000" dirty="0" smtClean="0">
              <a:solidFill>
                <a:srgbClr val="000000"/>
              </a:solidFill>
            </a:endParaRPr>
          </a:p>
          <a:p>
            <a:pPr defTabSz="91440"/>
            <a:endParaRPr lang="en-US" sz="1600" dirty="0" smtClean="0">
              <a:solidFill>
                <a:srgbClr val="000000"/>
              </a:solidFill>
            </a:endParaRPr>
          </a:p>
          <a:p>
            <a:pPr defTabSz="91440"/>
            <a:r>
              <a:rPr lang="en-US" sz="4000" dirty="0">
                <a:solidFill>
                  <a:srgbClr val="000000"/>
                </a:solidFill>
              </a:rPr>
              <a:t>	</a:t>
            </a:r>
            <a:r>
              <a:rPr lang="en-US" sz="4000" dirty="0" smtClean="0">
                <a:solidFill>
                  <a:srgbClr val="000000"/>
                </a:solidFill>
              </a:rPr>
              <a:t>				</a:t>
            </a:r>
            <a:r>
              <a:rPr lang="en-US" sz="4000" dirty="0" smtClean="0">
                <a:solidFill>
                  <a:srgbClr val="000000"/>
                </a:solidFill>
              </a:rPr>
              <a:t>marriage is a work of God</a:t>
            </a:r>
            <a:endParaRPr lang="en-US" sz="4000" dirty="0" smtClean="0">
              <a:solidFill>
                <a:srgbClr val="000000"/>
              </a:solidFill>
            </a:endParaRPr>
          </a:p>
          <a:p>
            <a:pPr defTabSz="91440"/>
            <a:endParaRPr lang="en-US" sz="4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7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220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52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Default Design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Terry</cp:lastModifiedBy>
  <cp:revision>107</cp:revision>
  <dcterms:created xsi:type="dcterms:W3CDTF">2005-04-15T19:25:47Z</dcterms:created>
  <dcterms:modified xsi:type="dcterms:W3CDTF">2011-08-03T20:24:42Z</dcterms:modified>
</cp:coreProperties>
</file>