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6"/>
    <p:restoredTop sz="94667"/>
  </p:normalViewPr>
  <p:slideViewPr>
    <p:cSldViewPr snapToGrid="0" snapToObjects="1">
      <p:cViewPr>
        <p:scale>
          <a:sx n="97" d="100"/>
          <a:sy n="97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343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28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82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4859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84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7/18/2018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68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7/18/2018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250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42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3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19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12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6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66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7/18/2018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32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7/18/2018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82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7/18/2018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49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97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376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  <p:sldLayoutId id="2147483870" r:id="rId15"/>
    <p:sldLayoutId id="2147483871" r:id="rId16"/>
    <p:sldLayoutId id="214748387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Evangelism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Auditorium Class, Summer 2018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794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Evangelism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Auditorium Class, Summer 2018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777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39474"/>
          </a:xfrm>
        </p:spPr>
        <p:txBody>
          <a:bodyPr/>
          <a:lstStyle/>
          <a:p>
            <a:r>
              <a:rPr lang="en-US" sz="3600" dirty="0" smtClean="0"/>
              <a:t>What are we Talking About?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192193"/>
            <a:ext cx="6711654" cy="5056214"/>
          </a:xfrm>
        </p:spPr>
        <p:txBody>
          <a:bodyPr/>
          <a:lstStyle/>
          <a:p>
            <a:r>
              <a:rPr lang="en-US" sz="4000" dirty="0" smtClean="0"/>
              <a:t>NOT a program.</a:t>
            </a:r>
          </a:p>
          <a:p>
            <a:pPr lvl="1"/>
            <a:r>
              <a:rPr lang="en-US" sz="3200" dirty="0" smtClean="0"/>
              <a:t>Certain events.</a:t>
            </a:r>
          </a:p>
          <a:p>
            <a:pPr lvl="1"/>
            <a:r>
              <a:rPr lang="en-US" sz="3200" dirty="0" smtClean="0"/>
              <a:t>Limited people.</a:t>
            </a:r>
          </a:p>
        </p:txBody>
      </p:sp>
    </p:spTree>
    <p:extLst>
      <p:ext uri="{BB962C8B-B14F-4D97-AF65-F5344CB8AC3E}">
        <p14:creationId xmlns:p14="http://schemas.microsoft.com/office/powerpoint/2010/main" val="129710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39474"/>
          </a:xfrm>
        </p:spPr>
        <p:txBody>
          <a:bodyPr/>
          <a:lstStyle/>
          <a:p>
            <a:r>
              <a:rPr lang="en-US" sz="3600" dirty="0" smtClean="0"/>
              <a:t>What are we Talking About?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192193"/>
            <a:ext cx="7263004" cy="5056214"/>
          </a:xfrm>
        </p:spPr>
        <p:txBody>
          <a:bodyPr/>
          <a:lstStyle/>
          <a:p>
            <a:r>
              <a:rPr lang="en-US" sz="4000" dirty="0" smtClean="0"/>
              <a:t>NOT a program.</a:t>
            </a:r>
          </a:p>
          <a:p>
            <a:r>
              <a:rPr lang="en-US" sz="4000" dirty="0" smtClean="0"/>
              <a:t>NOT sales.</a:t>
            </a:r>
          </a:p>
          <a:p>
            <a:pPr lvl="1"/>
            <a:r>
              <a:rPr lang="en-US" sz="3200" dirty="0" smtClean="0"/>
              <a:t>see 2 Corinthians 2:17</a:t>
            </a:r>
          </a:p>
          <a:p>
            <a:pPr lvl="1"/>
            <a:r>
              <a:rPr lang="en-US" sz="3200" dirty="0" smtClean="0"/>
              <a:t>Results-oriented.</a:t>
            </a:r>
          </a:p>
          <a:p>
            <a:pPr lvl="1"/>
            <a:r>
              <a:rPr lang="en-US" sz="3200" dirty="0" smtClean="0"/>
              <a:t>Success measured by numbers.</a:t>
            </a:r>
          </a:p>
        </p:txBody>
      </p:sp>
    </p:spTree>
    <p:extLst>
      <p:ext uri="{BB962C8B-B14F-4D97-AF65-F5344CB8AC3E}">
        <p14:creationId xmlns:p14="http://schemas.microsoft.com/office/powerpoint/2010/main" val="94425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39474"/>
          </a:xfrm>
        </p:spPr>
        <p:txBody>
          <a:bodyPr/>
          <a:lstStyle/>
          <a:p>
            <a:r>
              <a:rPr lang="en-US" sz="3600" dirty="0" smtClean="0"/>
              <a:t>What are we Talking About?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192193"/>
            <a:ext cx="6711654" cy="5056214"/>
          </a:xfrm>
        </p:spPr>
        <p:txBody>
          <a:bodyPr/>
          <a:lstStyle/>
          <a:p>
            <a:r>
              <a:rPr lang="en-US" sz="4000" dirty="0" smtClean="0"/>
              <a:t>NOT a program.</a:t>
            </a:r>
          </a:p>
          <a:p>
            <a:r>
              <a:rPr lang="en-US" sz="4000" dirty="0" smtClean="0"/>
              <a:t>NOT sales.</a:t>
            </a:r>
          </a:p>
          <a:p>
            <a:r>
              <a:rPr lang="en-US" sz="4000" dirty="0" smtClean="0"/>
              <a:t>NOT baptism hunting.</a:t>
            </a:r>
          </a:p>
          <a:p>
            <a:pPr lvl="1"/>
            <a:r>
              <a:rPr lang="en-US" sz="3200" dirty="0" smtClean="0"/>
              <a:t>see 1 Corinthians 1:17</a:t>
            </a:r>
          </a:p>
          <a:p>
            <a:pPr lvl="1"/>
            <a:r>
              <a:rPr lang="en-US" sz="3200" dirty="0" smtClean="0"/>
              <a:t>Rushes the teaching.</a:t>
            </a:r>
          </a:p>
          <a:p>
            <a:pPr lvl="1"/>
            <a:r>
              <a:rPr lang="en-US" sz="3200" dirty="0" smtClean="0"/>
              <a:t>Neglects the convert.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597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39474"/>
          </a:xfrm>
        </p:spPr>
        <p:txBody>
          <a:bodyPr/>
          <a:lstStyle/>
          <a:p>
            <a:r>
              <a:rPr lang="en-US" sz="3600" dirty="0" smtClean="0"/>
              <a:t>What are we Talking About?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192193"/>
            <a:ext cx="6711654" cy="5056214"/>
          </a:xfrm>
        </p:spPr>
        <p:txBody>
          <a:bodyPr/>
          <a:lstStyle/>
          <a:p>
            <a:r>
              <a:rPr lang="en-US" sz="4000" dirty="0" smtClean="0"/>
              <a:t>NOT a program.</a:t>
            </a:r>
          </a:p>
          <a:p>
            <a:r>
              <a:rPr lang="en-US" sz="4000" dirty="0" smtClean="0"/>
              <a:t>NOT sales.</a:t>
            </a:r>
          </a:p>
          <a:p>
            <a:r>
              <a:rPr lang="en-US" sz="4000" dirty="0" smtClean="0"/>
              <a:t>NOT baptism hunting.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03357" y="3828278"/>
            <a:ext cx="6137286" cy="230832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2"/>
                </a:solidFill>
              </a:rPr>
              <a:t>Evangelism is </a:t>
            </a:r>
            <a:r>
              <a:rPr lang="en-US" sz="3600" smtClean="0">
                <a:solidFill>
                  <a:schemeClr val="bg2"/>
                </a:solidFill>
              </a:rPr>
              <a:t>inviting others—through </a:t>
            </a:r>
            <a:r>
              <a:rPr lang="en-US" sz="3600" dirty="0" smtClean="0">
                <a:solidFill>
                  <a:schemeClr val="bg2"/>
                </a:solidFill>
              </a:rPr>
              <a:t>godly lives and wise words—to become disciples of Jesus.</a:t>
            </a:r>
            <a:endParaRPr lang="en-US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342" y="4353386"/>
            <a:ext cx="7733315" cy="1341358"/>
          </a:xfrm>
        </p:spPr>
        <p:txBody>
          <a:bodyPr/>
          <a:lstStyle/>
          <a:p>
            <a:pPr algn="ctr"/>
            <a:r>
              <a:rPr lang="en-US" sz="3600" dirty="0" smtClean="0"/>
              <a:t>What are our biggest struggles that keep us </a:t>
            </a:r>
            <a:r>
              <a:rPr lang="en-US" sz="3600" smtClean="0"/>
              <a:t>from evangelizing?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503357" y="1467039"/>
            <a:ext cx="6137286" cy="230832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2"/>
                </a:solidFill>
              </a:rPr>
              <a:t>Evangelism is </a:t>
            </a:r>
            <a:r>
              <a:rPr lang="en-US" sz="3600" smtClean="0">
                <a:solidFill>
                  <a:schemeClr val="bg2"/>
                </a:solidFill>
              </a:rPr>
              <a:t>inviting others—through </a:t>
            </a:r>
            <a:r>
              <a:rPr lang="en-US" sz="3600" dirty="0" smtClean="0">
                <a:solidFill>
                  <a:schemeClr val="bg2"/>
                </a:solidFill>
              </a:rPr>
              <a:t>godly lives and wise words—to become disciples of Jesus.</a:t>
            </a:r>
            <a:endParaRPr lang="en-US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44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39474"/>
          </a:xfrm>
        </p:spPr>
        <p:txBody>
          <a:bodyPr/>
          <a:lstStyle/>
          <a:p>
            <a:r>
              <a:rPr lang="en-US" sz="3600" dirty="0" smtClean="0"/>
              <a:t>Four C’s of Evangelism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192193"/>
            <a:ext cx="6711654" cy="50562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CARE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CONSCIOUSNESS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COURAGE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CRAFT</a:t>
            </a:r>
          </a:p>
        </p:txBody>
      </p:sp>
    </p:spTree>
    <p:extLst>
      <p:ext uri="{BB962C8B-B14F-4D97-AF65-F5344CB8AC3E}">
        <p14:creationId xmlns:p14="http://schemas.microsoft.com/office/powerpoint/2010/main" val="136083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39474"/>
          </a:xfrm>
        </p:spPr>
        <p:txBody>
          <a:bodyPr/>
          <a:lstStyle/>
          <a:p>
            <a:r>
              <a:rPr lang="en-US" sz="3600" dirty="0" smtClean="0"/>
              <a:t>What to expect from the class: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192193"/>
            <a:ext cx="6711654" cy="50562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Focus on the four C’s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Biblical perspective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Practical suggestions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Personal stories</a:t>
            </a:r>
          </a:p>
        </p:txBody>
      </p:sp>
    </p:spTree>
    <p:extLst>
      <p:ext uri="{BB962C8B-B14F-4D97-AF65-F5344CB8AC3E}">
        <p14:creationId xmlns:p14="http://schemas.microsoft.com/office/powerpoint/2010/main" val="54965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2018" y="1455466"/>
            <a:ext cx="7939965" cy="28623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chemeClr val="bg2"/>
                </a:solidFill>
              </a:rPr>
              <a:t>Goal of the class:</a:t>
            </a:r>
          </a:p>
          <a:p>
            <a:pPr algn="ctr"/>
            <a:r>
              <a:rPr lang="en-US" sz="3600" dirty="0">
                <a:solidFill>
                  <a:schemeClr val="bg2"/>
                </a:solidFill>
              </a:rPr>
              <a:t>To grow in our care and consciousness of lost souls and our courage and craft in interacting and influencing them.</a:t>
            </a:r>
          </a:p>
        </p:txBody>
      </p:sp>
    </p:spTree>
    <p:extLst>
      <p:ext uri="{BB962C8B-B14F-4D97-AF65-F5344CB8AC3E}">
        <p14:creationId xmlns:p14="http://schemas.microsoft.com/office/powerpoint/2010/main" val="30668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161</TotalTime>
  <Words>189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Ion</vt:lpstr>
      <vt:lpstr>Evangelism</vt:lpstr>
      <vt:lpstr>What are we Talking About?</vt:lpstr>
      <vt:lpstr>What are we Talking About?</vt:lpstr>
      <vt:lpstr>What are we Talking About?</vt:lpstr>
      <vt:lpstr>What are we Talking About?</vt:lpstr>
      <vt:lpstr>What are our biggest struggles that keep us from evangelizing?</vt:lpstr>
      <vt:lpstr>Four C’s of Evangelism</vt:lpstr>
      <vt:lpstr>What to expect from the class:</vt:lpstr>
      <vt:lpstr>PowerPoint Presentation</vt:lpstr>
      <vt:lpstr>Evangelism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Evangelism</dc:title>
  <dc:creator>Microsoft Office User</dc:creator>
  <cp:lastModifiedBy>Jon Baize</cp:lastModifiedBy>
  <cp:revision>5</cp:revision>
  <dcterms:created xsi:type="dcterms:W3CDTF">2018-07-18T19:16:25Z</dcterms:created>
  <dcterms:modified xsi:type="dcterms:W3CDTF">2018-07-19T00:06:11Z</dcterms:modified>
</cp:coreProperties>
</file>