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handoutMasterIdLst>
    <p:handoutMasterId r:id="rId9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13"/>
    <p:restoredTop sz="94667"/>
  </p:normalViewPr>
  <p:slideViewPr>
    <p:cSldViewPr snapToGrid="0" snapToObjects="1">
      <p:cViewPr>
        <p:scale>
          <a:sx n="86" d="100"/>
          <a:sy n="86" d="100"/>
        </p:scale>
        <p:origin x="-9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2ACA-9A64-984D-A732-2E331D10BD8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8F629-0939-6048-9CB1-5FD3D291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4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4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8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82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85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8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68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50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42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3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1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2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6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6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2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2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9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7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76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Auditorium Class, 7.22.2018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77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3199" y="1229834"/>
            <a:ext cx="8197599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2"/>
                </a:solidFill>
              </a:rPr>
              <a:t>Evangelism</a:t>
            </a:r>
            <a:r>
              <a:rPr lang="en-US" sz="3600" dirty="0" smtClean="0">
                <a:solidFill>
                  <a:schemeClr val="bg2"/>
                </a:solidFill>
              </a:rPr>
              <a:t>: </a:t>
            </a:r>
            <a:r>
              <a:rPr lang="en-US" sz="3600" dirty="0">
                <a:solidFill>
                  <a:schemeClr val="bg2"/>
                </a:solidFill>
              </a:rPr>
              <a:t>I</a:t>
            </a:r>
            <a:r>
              <a:rPr lang="en-US" sz="3600" dirty="0" smtClean="0">
                <a:solidFill>
                  <a:schemeClr val="bg2"/>
                </a:solidFill>
              </a:rPr>
              <a:t>nviting others—through godly lives and wise words—to become disciples of Jesus.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4710" y="3124666"/>
            <a:ext cx="7055380" cy="739474"/>
          </a:xfrm>
        </p:spPr>
        <p:txBody>
          <a:bodyPr/>
          <a:lstStyle/>
          <a:p>
            <a:r>
              <a:rPr lang="en-US" sz="3600" dirty="0" smtClean="0"/>
              <a:t>Four C’s of Evangelism</a:t>
            </a:r>
            <a:endParaRPr lang="en-US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8436" y="3752603"/>
            <a:ext cx="6711654" cy="27451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CARE</a:t>
            </a:r>
          </a:p>
          <a:p>
            <a:r>
              <a:rPr lang="en-US" sz="3600" dirty="0" smtClean="0"/>
              <a:t>CONSCIOUSNESS</a:t>
            </a:r>
          </a:p>
          <a:p>
            <a:r>
              <a:rPr lang="en-US" sz="3600" dirty="0" smtClean="0"/>
              <a:t>COURAGE</a:t>
            </a:r>
          </a:p>
          <a:p>
            <a:r>
              <a:rPr lang="en-US" sz="3600" dirty="0" smtClean="0"/>
              <a:t>CRAFT</a:t>
            </a:r>
          </a:p>
        </p:txBody>
      </p:sp>
    </p:spTree>
    <p:extLst>
      <p:ext uri="{BB962C8B-B14F-4D97-AF65-F5344CB8AC3E}">
        <p14:creationId xmlns:p14="http://schemas.microsoft.com/office/powerpoint/2010/main" val="65014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2018" y="1455466"/>
            <a:ext cx="7939965" cy="28623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bg2"/>
                </a:solidFill>
              </a:rPr>
              <a:t>Goal of the class:</a:t>
            </a:r>
          </a:p>
          <a:p>
            <a:pPr algn="ctr"/>
            <a:r>
              <a:rPr lang="en-US" sz="3600" dirty="0">
                <a:solidFill>
                  <a:schemeClr val="bg2"/>
                </a:solidFill>
              </a:rPr>
              <a:t>To grow in our care and consciousness of lost souls and our courage and craft in interacting and influencing them.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53891" y="2588821"/>
            <a:ext cx="1009403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29294" y="3135086"/>
            <a:ext cx="3018311" cy="9896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47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9474"/>
          </a:xfrm>
        </p:spPr>
        <p:txBody>
          <a:bodyPr/>
          <a:lstStyle/>
          <a:p>
            <a:r>
              <a:rPr lang="en-US" sz="3600" dirty="0" smtClean="0"/>
              <a:t>How Jesus looked at people: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192193"/>
            <a:ext cx="6938762" cy="3866695"/>
          </a:xfrm>
        </p:spPr>
        <p:txBody>
          <a:bodyPr>
            <a:norm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Matthew 9:36-10:1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Matthew 14:13-16 (15:32)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Mark 1:40-42</a:t>
            </a:r>
          </a:p>
          <a:p>
            <a:r>
              <a:rPr lang="en-US" sz="4000" dirty="0" smtClean="0"/>
              <a:t> Mark 6:33-34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Mark 10:17-21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5181" y="5058888"/>
            <a:ext cx="7673638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What was Jesus moved to do for people in these stories?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1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9474"/>
          </a:xfrm>
        </p:spPr>
        <p:txBody>
          <a:bodyPr/>
          <a:lstStyle/>
          <a:p>
            <a:r>
              <a:rPr lang="en-US" sz="3600" dirty="0" smtClean="0"/>
              <a:t>What kind of people?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828797"/>
            <a:ext cx="6938762" cy="4768770"/>
          </a:xfrm>
        </p:spPr>
        <p:txBody>
          <a:bodyPr>
            <a:normAutofit/>
          </a:bodyPr>
          <a:lstStyle/>
          <a:p>
            <a:pPr>
              <a:spcAft>
                <a:spcPts val="5400"/>
              </a:spcAft>
            </a:pPr>
            <a:r>
              <a:rPr lang="en-US" sz="4000" dirty="0" smtClean="0"/>
              <a:t>Who did Jesus care for?</a:t>
            </a:r>
          </a:p>
          <a:p>
            <a:pPr>
              <a:spcBef>
                <a:spcPts val="5200"/>
              </a:spcBef>
            </a:pPr>
            <a:r>
              <a:rPr lang="en-US" sz="4000" dirty="0" smtClean="0"/>
              <a:t>How many of these times was Jesus thought strange for caring?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53279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4301046" cy="739474"/>
          </a:xfrm>
        </p:spPr>
        <p:txBody>
          <a:bodyPr/>
          <a:lstStyle/>
          <a:p>
            <a:r>
              <a:rPr lang="en-US" sz="3600" dirty="0" smtClean="0"/>
              <a:t>How do we grow?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805651"/>
            <a:ext cx="6938762" cy="325323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practical things </a:t>
            </a:r>
            <a:r>
              <a:rPr lang="en-US" sz="4000" smtClean="0"/>
              <a:t>can I do to grow in my love for lost souls?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14824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Auditorium Class, Summer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1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1362</TotalTime>
  <Words>138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</vt:lpstr>
      <vt:lpstr>Evangelism</vt:lpstr>
      <vt:lpstr>Four C’s of Evangelism</vt:lpstr>
      <vt:lpstr>PowerPoint Presentation</vt:lpstr>
      <vt:lpstr>How Jesus looked at people:</vt:lpstr>
      <vt:lpstr>What kind of people?</vt:lpstr>
      <vt:lpstr>How do we grow?</vt:lpstr>
      <vt:lpstr>Evangelism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</dc:title>
  <dc:creator>Microsoft Office User</dc:creator>
  <cp:lastModifiedBy>Jon Baize</cp:lastModifiedBy>
  <cp:revision>17</cp:revision>
  <cp:lastPrinted>2018-07-19T00:13:28Z</cp:lastPrinted>
  <dcterms:created xsi:type="dcterms:W3CDTF">2018-07-18T19:16:25Z</dcterms:created>
  <dcterms:modified xsi:type="dcterms:W3CDTF">2018-07-23T00:37:52Z</dcterms:modified>
</cp:coreProperties>
</file>