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55" r:id="rId1"/>
  </p:sldMasterIdLst>
  <p:handoutMasterIdLst>
    <p:handoutMasterId r:id="rId11"/>
  </p:handoutMasterIdLst>
  <p:sldIdLst>
    <p:sldId id="277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691"/>
    <p:restoredTop sz="94667"/>
  </p:normalViewPr>
  <p:slideViewPr>
    <p:cSldViewPr snapToGrid="0" snapToObjects="1">
      <p:cViewPr>
        <p:scale>
          <a:sx n="97" d="100"/>
          <a:sy n="97" d="100"/>
        </p:scale>
        <p:origin x="-540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E22ACA-9A64-984D-A732-2E331D10BD8E}" type="datetimeFigureOut">
              <a:rPr lang="en-US" smtClean="0"/>
              <a:t>8/5/2018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88F629-0939-6048-9CB1-5FD3D291C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2344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343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286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2825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17649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54530" y="3765449"/>
            <a:ext cx="5449871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48592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9848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8/5/2018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8682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8/5/2018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2506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9427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738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919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121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36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667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8/5/2018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327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8/5/2018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821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8/5/2018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499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971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3766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  <p:sldLayoutId id="2147483867" r:id="rId12"/>
    <p:sldLayoutId id="2147483868" r:id="rId13"/>
    <p:sldLayoutId id="2147483869" r:id="rId14"/>
    <p:sldLayoutId id="2147483870" r:id="rId15"/>
    <p:sldLayoutId id="2147483871" r:id="rId16"/>
    <p:sldLayoutId id="214748387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Evangelism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Auditorium Class, 8.05.2018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6845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2018" y="1455466"/>
            <a:ext cx="7939965" cy="286232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>
                <a:solidFill>
                  <a:schemeClr val="bg2"/>
                </a:solidFill>
              </a:rPr>
              <a:t>Goal of the class:</a:t>
            </a:r>
          </a:p>
          <a:p>
            <a:pPr algn="ctr"/>
            <a:r>
              <a:rPr lang="en-US" sz="3600" dirty="0">
                <a:solidFill>
                  <a:schemeClr val="bg2"/>
                </a:solidFill>
              </a:rPr>
              <a:t>To grow in our care and consciousness of lost souls and our courage and craft in interacting and influencing them.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829294" y="3135086"/>
            <a:ext cx="3018311" cy="9896"/>
          </a:xfrm>
          <a:prstGeom prst="line">
            <a:avLst/>
          </a:prstGeom>
          <a:ln w="571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6591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281752" cy="739474"/>
          </a:xfrm>
        </p:spPr>
        <p:txBody>
          <a:bodyPr/>
          <a:lstStyle/>
          <a:p>
            <a:r>
              <a:rPr lang="en-US" sz="3600" dirty="0" smtClean="0"/>
              <a:t>Consciousness </a:t>
            </a:r>
            <a:r>
              <a:rPr lang="mr-IN" sz="3600" dirty="0" smtClean="0"/>
              <a:t>–</a:t>
            </a:r>
            <a:r>
              <a:rPr lang="en-US" sz="3600" dirty="0" smtClean="0"/>
              <a:t> Ephesians 4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147547" y="1649664"/>
            <a:ext cx="6618915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2"/>
                </a:solidFill>
              </a:rPr>
              <a:t>What is this text describing?</a:t>
            </a:r>
            <a:endParaRPr lang="en-US" sz="3600" dirty="0">
              <a:solidFill>
                <a:schemeClr val="bg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3686" y="2753467"/>
            <a:ext cx="6063330" cy="120032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2"/>
                </a:solidFill>
              </a:rPr>
              <a:t>What are the implications for evangelism?</a:t>
            </a:r>
            <a:endParaRPr lang="en-US" sz="36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181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468" y="452718"/>
            <a:ext cx="7605994" cy="739474"/>
          </a:xfrm>
        </p:spPr>
        <p:txBody>
          <a:bodyPr/>
          <a:lstStyle/>
          <a:p>
            <a:r>
              <a:rPr lang="en-US" sz="3600" dirty="0" smtClean="0"/>
              <a:t>Consciousness </a:t>
            </a:r>
            <a:r>
              <a:rPr lang="mr-IN" sz="3600" dirty="0" smtClean="0"/>
              <a:t>–</a:t>
            </a:r>
            <a:r>
              <a:rPr lang="en-US" sz="3600" dirty="0" smtClean="0"/>
              <a:t> 1 Corinthians 12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147547" y="1649664"/>
            <a:ext cx="6618915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2"/>
                </a:solidFill>
              </a:rPr>
              <a:t>What is this text describing?</a:t>
            </a:r>
            <a:endParaRPr lang="en-US" sz="3600" dirty="0">
              <a:solidFill>
                <a:schemeClr val="bg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3686" y="2753467"/>
            <a:ext cx="6063330" cy="120032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2"/>
                </a:solidFill>
              </a:rPr>
              <a:t>What are the implications for evangelism?</a:t>
            </a:r>
            <a:endParaRPr lang="en-US" sz="36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559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6552698" cy="739474"/>
          </a:xfrm>
        </p:spPr>
        <p:txBody>
          <a:bodyPr/>
          <a:lstStyle/>
          <a:p>
            <a:r>
              <a:rPr lang="en-US" sz="3600" smtClean="0"/>
              <a:t>What all needs to be done?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056" y="1805651"/>
            <a:ext cx="7436624" cy="325323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Imagine a person is converted after showing up to church as a stranger.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3056" y="4223452"/>
            <a:ext cx="7436623" cy="175432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2"/>
                </a:solidFill>
              </a:rPr>
              <a:t>List all the possible things that could have been done by Christians to bring this about.</a:t>
            </a:r>
            <a:endParaRPr lang="en-US" sz="36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701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6552698" cy="739474"/>
          </a:xfrm>
        </p:spPr>
        <p:txBody>
          <a:bodyPr/>
          <a:lstStyle/>
          <a:p>
            <a:r>
              <a:rPr lang="en-US" sz="3600" smtClean="0"/>
              <a:t>What all needs to be done?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056" y="1805651"/>
            <a:ext cx="7436624" cy="325323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Imagine a person is converted through the influence of a close friend.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3056" y="4223452"/>
            <a:ext cx="7436623" cy="175432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2"/>
                </a:solidFill>
              </a:rPr>
              <a:t>List all the possible things that could have been done by Christians to bring this about.</a:t>
            </a:r>
            <a:endParaRPr lang="en-US" sz="36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703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6552698" cy="739474"/>
          </a:xfrm>
        </p:spPr>
        <p:txBody>
          <a:bodyPr/>
          <a:lstStyle/>
          <a:p>
            <a:r>
              <a:rPr lang="en-US" sz="3600" smtClean="0"/>
              <a:t>What all needs to be done?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056" y="1805651"/>
            <a:ext cx="7436624" cy="325323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Imagine a person is converted through a group home Bible study.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3056" y="4223452"/>
            <a:ext cx="7436623" cy="175432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2"/>
                </a:solidFill>
              </a:rPr>
              <a:t>List all the possible things that could have been done by Christians to bring this about.</a:t>
            </a:r>
            <a:endParaRPr lang="en-US" sz="36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016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6552698" cy="739474"/>
          </a:xfrm>
        </p:spPr>
        <p:txBody>
          <a:bodyPr/>
          <a:lstStyle/>
          <a:p>
            <a:r>
              <a:rPr lang="en-US" sz="3600" smtClean="0"/>
              <a:t>What all needs to be done?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056" y="1805651"/>
            <a:ext cx="7436624" cy="325323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 What can I do?</a:t>
            </a:r>
          </a:p>
        </p:txBody>
      </p:sp>
    </p:spTree>
    <p:extLst>
      <p:ext uri="{BB962C8B-B14F-4D97-AF65-F5344CB8AC3E}">
        <p14:creationId xmlns:p14="http://schemas.microsoft.com/office/powerpoint/2010/main" val="719640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Evangelism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Auditorium Class, Summer 2018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2188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2332</TotalTime>
  <Words>196</Words>
  <Application>Microsoft Office PowerPoint</Application>
  <PresentationFormat>On-screen Show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Ion</vt:lpstr>
      <vt:lpstr>Evangelism</vt:lpstr>
      <vt:lpstr>PowerPoint Presentation</vt:lpstr>
      <vt:lpstr>Consciousness – Ephesians 4</vt:lpstr>
      <vt:lpstr>Consciousness – 1 Corinthians 12</vt:lpstr>
      <vt:lpstr>What all needs to be done?</vt:lpstr>
      <vt:lpstr>What all needs to be done?</vt:lpstr>
      <vt:lpstr>What all needs to be done?</vt:lpstr>
      <vt:lpstr>What all needs to be done?</vt:lpstr>
      <vt:lpstr>Evangelism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Evangelism</dc:title>
  <dc:creator>Microsoft Office User</dc:creator>
  <cp:lastModifiedBy>Jon Baize</cp:lastModifiedBy>
  <cp:revision>25</cp:revision>
  <cp:lastPrinted>2018-08-01T22:38:52Z</cp:lastPrinted>
  <dcterms:created xsi:type="dcterms:W3CDTF">2018-07-18T19:16:25Z</dcterms:created>
  <dcterms:modified xsi:type="dcterms:W3CDTF">2018-08-05T14:25:12Z</dcterms:modified>
</cp:coreProperties>
</file>