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handoutMasterIdLst>
    <p:handoutMasterId r:id="rId12"/>
  </p:handoutMasterIdLst>
  <p:sldIdLst>
    <p:sldId id="285" r:id="rId2"/>
    <p:sldId id="286" r:id="rId3"/>
    <p:sldId id="287" r:id="rId4"/>
    <p:sldId id="291" r:id="rId5"/>
    <p:sldId id="292" r:id="rId6"/>
    <p:sldId id="293" r:id="rId7"/>
    <p:sldId id="288" r:id="rId8"/>
    <p:sldId id="289" r:id="rId9"/>
    <p:sldId id="290" r:id="rId10"/>
    <p:sldId id="294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0"/>
    <p:restoredTop sz="94667"/>
  </p:normalViewPr>
  <p:slideViewPr>
    <p:cSldViewPr snapToGrid="0" snapToObjects="1">
      <p:cViewPr>
        <p:scale>
          <a:sx n="97" d="100"/>
          <a:sy n="97" d="100"/>
        </p:scale>
        <p:origin x="-54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2ACA-9A64-984D-A732-2E331D10BD8E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F629-0939-6048-9CB1-5FD3D291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4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85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6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5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4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6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8.12.2018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18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</a:t>
            </a:r>
            <a:r>
              <a:rPr lang="en-US" sz="2800" smtClean="0"/>
              <a:t>, Summer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28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3199" y="1229834"/>
            <a:ext cx="8197599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</a:rPr>
              <a:t>Evangelism</a:t>
            </a:r>
            <a:r>
              <a:rPr lang="en-US" sz="3600" dirty="0" smtClean="0">
                <a:solidFill>
                  <a:schemeClr val="bg2"/>
                </a:solidFill>
              </a:rPr>
              <a:t>: </a:t>
            </a:r>
            <a:r>
              <a:rPr lang="en-US" sz="3600" dirty="0">
                <a:solidFill>
                  <a:schemeClr val="bg2"/>
                </a:solidFill>
              </a:rPr>
              <a:t>I</a:t>
            </a:r>
            <a:r>
              <a:rPr lang="en-US" sz="3600" dirty="0" smtClean="0">
                <a:solidFill>
                  <a:schemeClr val="bg2"/>
                </a:solidFill>
              </a:rPr>
              <a:t>nviting others—through godly lives and wise words—to become disciples of Jesus.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4710" y="3124666"/>
            <a:ext cx="7055380" cy="739474"/>
          </a:xfrm>
        </p:spPr>
        <p:txBody>
          <a:bodyPr/>
          <a:lstStyle/>
          <a:p>
            <a:r>
              <a:rPr lang="en-US" sz="3600" dirty="0" smtClean="0"/>
              <a:t>Four C’s of Evangelism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436" y="3752603"/>
            <a:ext cx="6711654" cy="27451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CARE</a:t>
            </a:r>
          </a:p>
          <a:p>
            <a:r>
              <a:rPr lang="en-US" sz="3600" dirty="0" smtClean="0"/>
              <a:t>CONSCIOUSNESS</a:t>
            </a:r>
          </a:p>
          <a:p>
            <a:r>
              <a:rPr lang="en-US" sz="3600" dirty="0" smtClean="0"/>
              <a:t>COURAGE</a:t>
            </a:r>
          </a:p>
          <a:p>
            <a:r>
              <a:rPr lang="en-US" sz="3600" dirty="0" smtClean="0"/>
              <a:t>CRAFT</a:t>
            </a:r>
          </a:p>
        </p:txBody>
      </p:sp>
    </p:spTree>
    <p:extLst>
      <p:ext uri="{BB962C8B-B14F-4D97-AF65-F5344CB8AC3E}">
        <p14:creationId xmlns:p14="http://schemas.microsoft.com/office/powerpoint/2010/main" val="12064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018" y="1455466"/>
            <a:ext cx="7939965" cy="28623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2"/>
                </a:solidFill>
              </a:rPr>
              <a:t>Goal of the class:</a:t>
            </a:r>
          </a:p>
          <a:p>
            <a:pPr algn="ctr"/>
            <a:r>
              <a:rPr lang="en-US" sz="3600" dirty="0">
                <a:solidFill>
                  <a:schemeClr val="bg2"/>
                </a:solidFill>
              </a:rPr>
              <a:t>To grow in our care and consciousness of lost souls and our courage and craft in interacting and influencing them.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014489" y="3669175"/>
            <a:ext cx="1844457" cy="19817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53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 smtClean="0"/>
              <a:t>Objectives: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192192"/>
            <a:ext cx="8293152" cy="5220183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Memorize two passages of scripture that describes Biblical evangelism.</a:t>
            </a:r>
          </a:p>
          <a:p>
            <a:r>
              <a:rPr lang="en-US" sz="2800" dirty="0"/>
              <a:t> Summarize two stories of Jesus and the evangelistic lessons we learn from them.</a:t>
            </a:r>
          </a:p>
          <a:p>
            <a:r>
              <a:rPr lang="en-US" sz="2800" dirty="0"/>
              <a:t> Summarize two stories from Acts and the evangelistic lessons we learn.</a:t>
            </a:r>
          </a:p>
          <a:p>
            <a:r>
              <a:rPr lang="en-US" sz="2800" dirty="0"/>
              <a:t> Recall the four C’s of Evangelism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Name five people in our church converted as adults (and tell their basic story).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1202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 smtClean="0"/>
              <a:t>Objectives: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192192"/>
            <a:ext cx="8293152" cy="5220183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Identify your primary role(s) in the evangelistic work of the congregation. </a:t>
            </a:r>
          </a:p>
          <a:p>
            <a:r>
              <a:rPr lang="en-US" sz="2800" dirty="0"/>
              <a:t> Make a list of three people in your life that you want to invite to follow Jesus. </a:t>
            </a:r>
          </a:p>
          <a:p>
            <a:r>
              <a:rPr lang="en-US" sz="2800" dirty="0"/>
              <a:t> Identify three ways (besides church) we can expose people to the word of God. </a:t>
            </a:r>
          </a:p>
          <a:p>
            <a:r>
              <a:rPr lang="en-US" sz="2800" dirty="0"/>
              <a:t> Explain (with Biblical support) why a ‘numbers’ approach to evangelism is wrong. </a:t>
            </a:r>
          </a:p>
          <a:p>
            <a:r>
              <a:rPr lang="en-US" sz="2800" dirty="0"/>
              <a:t> Identify the opportunities (and dangers) of social media in relation to evangelism.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004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 smtClean="0"/>
              <a:t>Courage in Evangelism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562582"/>
            <a:ext cx="7436624" cy="438680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Beloved</a:t>
            </a:r>
            <a:r>
              <a:rPr lang="en-US" sz="4000" dirty="0"/>
              <a:t>, do not be surprised at the fiery trial when it comes upon you to test you, as though something strange were happening to you. </a:t>
            </a:r>
            <a:r>
              <a:rPr lang="en-US" sz="4000" dirty="0" smtClean="0"/>
              <a:t>But </a:t>
            </a:r>
            <a:r>
              <a:rPr lang="en-US" sz="4000" dirty="0"/>
              <a:t>rejoice insofar as you share Christ's sufferings, that you may also rejoice and be glad when his glory is revealed</a:t>
            </a:r>
            <a:r>
              <a:rPr lang="en-US" sz="4000" dirty="0" smtClean="0"/>
              <a:t>. (1 Peter 4:12-13)</a:t>
            </a:r>
          </a:p>
        </p:txBody>
      </p:sp>
    </p:spTree>
    <p:extLst>
      <p:ext uri="{BB962C8B-B14F-4D97-AF65-F5344CB8AC3E}">
        <p14:creationId xmlns:p14="http://schemas.microsoft.com/office/powerpoint/2010/main" val="139463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 smtClean="0"/>
              <a:t>Courage in Evangelism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0"/>
            <a:ext cx="7436624" cy="3646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Imagine a situation in which I am afraid to say something to an unbeliever.</a:t>
            </a:r>
          </a:p>
          <a:p>
            <a:pPr>
              <a:spcBef>
                <a:spcPts val="1600"/>
              </a:spcBef>
            </a:pPr>
            <a:r>
              <a:rPr lang="en-US" sz="4000" dirty="0"/>
              <a:t> </a:t>
            </a:r>
            <a:r>
              <a:rPr lang="en-US" sz="4000" dirty="0" smtClean="0"/>
              <a:t>What is it (specifically) that I fear?</a:t>
            </a:r>
          </a:p>
        </p:txBody>
      </p:sp>
    </p:spTree>
    <p:extLst>
      <p:ext uri="{BB962C8B-B14F-4D97-AF65-F5344CB8AC3E}">
        <p14:creationId xmlns:p14="http://schemas.microsoft.com/office/powerpoint/2010/main" val="109258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 smtClean="0"/>
              <a:t>Courage in Evangelism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0"/>
            <a:ext cx="7691268" cy="439838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How do I overcome fear?</a:t>
            </a:r>
          </a:p>
          <a:p>
            <a:pPr lvl="1"/>
            <a:r>
              <a:rPr lang="en-US" sz="3800" dirty="0" smtClean="0"/>
              <a:t> Acknowledge the fear</a:t>
            </a:r>
          </a:p>
          <a:p>
            <a:pPr lvl="1"/>
            <a:r>
              <a:rPr lang="en-US" sz="3800" dirty="0" smtClean="0"/>
              <a:t> Speak truth to self</a:t>
            </a:r>
          </a:p>
          <a:p>
            <a:pPr lvl="1"/>
            <a:r>
              <a:rPr lang="en-US" sz="3800" dirty="0" smtClean="0"/>
              <a:t> Share with others</a:t>
            </a:r>
          </a:p>
          <a:p>
            <a:pPr lvl="1"/>
            <a:r>
              <a:rPr lang="en-US" sz="3800" dirty="0"/>
              <a:t> </a:t>
            </a:r>
            <a:r>
              <a:rPr lang="en-US" sz="3800" dirty="0" smtClean="0"/>
              <a:t>Doing</a:t>
            </a:r>
          </a:p>
          <a:p>
            <a:pPr lvl="1"/>
            <a:r>
              <a:rPr lang="en-US" sz="3800" dirty="0" smtClean="0"/>
              <a:t> Pray</a:t>
            </a:r>
          </a:p>
        </p:txBody>
      </p:sp>
    </p:spTree>
    <p:extLst>
      <p:ext uri="{BB962C8B-B14F-4D97-AF65-F5344CB8AC3E}">
        <p14:creationId xmlns:p14="http://schemas.microsoft.com/office/powerpoint/2010/main" val="172435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 smtClean="0"/>
              <a:t>Courage in Evangelism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Acts 4:29-31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Acts 18:9 (23:11)</a:t>
            </a:r>
          </a:p>
          <a:p>
            <a:r>
              <a:rPr lang="en-US" sz="4000" dirty="0" smtClean="0"/>
              <a:t> Ephesians 6:18-20</a:t>
            </a:r>
          </a:p>
        </p:txBody>
      </p:sp>
    </p:spTree>
    <p:extLst>
      <p:ext uri="{BB962C8B-B14F-4D97-AF65-F5344CB8AC3E}">
        <p14:creationId xmlns:p14="http://schemas.microsoft.com/office/powerpoint/2010/main" val="154105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4443</TotalTime>
  <Words>293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Evangelism</vt:lpstr>
      <vt:lpstr>Four C’s of Evangelism</vt:lpstr>
      <vt:lpstr>PowerPoint Presentation</vt:lpstr>
      <vt:lpstr>Objectives:</vt:lpstr>
      <vt:lpstr>Objectives:</vt:lpstr>
      <vt:lpstr>Courage in Evangelism</vt:lpstr>
      <vt:lpstr>Courage in Evangelism</vt:lpstr>
      <vt:lpstr>Courage in Evangelism</vt:lpstr>
      <vt:lpstr>Courage in Evangelism</vt:lpstr>
      <vt:lpstr>Evangelism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</dc:title>
  <dc:creator>Microsoft Office User</dc:creator>
  <cp:lastModifiedBy>Jon Baize</cp:lastModifiedBy>
  <cp:revision>33</cp:revision>
  <cp:lastPrinted>2018-08-01T22:38:52Z</cp:lastPrinted>
  <dcterms:created xsi:type="dcterms:W3CDTF">2018-07-18T19:16:25Z</dcterms:created>
  <dcterms:modified xsi:type="dcterms:W3CDTF">2018-08-12T20:36:01Z</dcterms:modified>
</cp:coreProperties>
</file>