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handoutMasterIdLst>
    <p:handoutMasterId r:id="rId13"/>
  </p:handoutMasterIdLst>
  <p:sldIdLst>
    <p:sldId id="294" r:id="rId2"/>
    <p:sldId id="295" r:id="rId3"/>
    <p:sldId id="296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5"/>
    <p:restoredTop sz="94667"/>
  </p:normalViewPr>
  <p:slideViewPr>
    <p:cSldViewPr snapToGrid="0" snapToObjects="1">
      <p:cViewPr varScale="1">
        <p:scale>
          <a:sx n="62" d="100"/>
          <a:sy n="62" d="100"/>
        </p:scale>
        <p:origin x="3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22ACA-9A64-984D-A732-2E331D10BD8E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8F629-0939-6048-9CB1-5FD3D291C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34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43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2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82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485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8682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250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427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3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91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121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36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6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2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8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9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7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76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  <p:sldLayoutId id="2147483869" r:id="rId14"/>
    <p:sldLayoutId id="2147483870" r:id="rId15"/>
    <p:sldLayoutId id="2147483871" r:id="rId16"/>
    <p:sldLayoutId id="214748387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Evangelism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Auditorium Class, 8.19.2018</a:t>
            </a:r>
          </a:p>
        </p:txBody>
      </p:sp>
    </p:spTree>
    <p:extLst>
      <p:ext uri="{BB962C8B-B14F-4D97-AF65-F5344CB8AC3E}">
        <p14:creationId xmlns:p14="http://schemas.microsoft.com/office/powerpoint/2010/main" val="1372830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/>
              <a:t>The Craft of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Friend from high school that lives in another state.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How would you expose this person to God’s word?</a:t>
            </a:r>
          </a:p>
        </p:txBody>
      </p:sp>
    </p:spTree>
    <p:extLst>
      <p:ext uri="{BB962C8B-B14F-4D97-AF65-F5344CB8AC3E}">
        <p14:creationId xmlns:p14="http://schemas.microsoft.com/office/powerpoint/2010/main" val="45944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Evangelism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Auditorium Class, Summer 2018</a:t>
            </a:r>
          </a:p>
        </p:txBody>
      </p:sp>
    </p:spTree>
    <p:extLst>
      <p:ext uri="{BB962C8B-B14F-4D97-AF65-F5344CB8AC3E}">
        <p14:creationId xmlns:p14="http://schemas.microsoft.com/office/powerpoint/2010/main" val="102076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4710" y="485638"/>
            <a:ext cx="7055380" cy="739474"/>
          </a:xfrm>
        </p:spPr>
        <p:txBody>
          <a:bodyPr/>
          <a:lstStyle/>
          <a:p>
            <a:r>
              <a:rPr lang="en-US" sz="3600" dirty="0"/>
              <a:t>Prayer in Evangelism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8436" y="1368218"/>
            <a:ext cx="6711654" cy="4627468"/>
          </a:xfrm>
        </p:spPr>
        <p:txBody>
          <a:bodyPr>
            <a:normAutofit/>
          </a:bodyPr>
          <a:lstStyle/>
          <a:p>
            <a:r>
              <a:rPr lang="en-US" sz="4400" dirty="0"/>
              <a:t>CARE</a:t>
            </a:r>
          </a:p>
          <a:p>
            <a:r>
              <a:rPr lang="en-US" sz="4400" dirty="0"/>
              <a:t>CONSCIOUSNESS</a:t>
            </a:r>
          </a:p>
          <a:p>
            <a:r>
              <a:rPr lang="en-US" sz="4400" dirty="0"/>
              <a:t>COURAGE</a:t>
            </a:r>
          </a:p>
          <a:p>
            <a:r>
              <a:rPr lang="en-US" sz="4400" dirty="0"/>
              <a:t>CRAFT</a:t>
            </a:r>
          </a:p>
          <a:p>
            <a:pPr lvl="1"/>
            <a:r>
              <a:rPr lang="en-US" sz="4000" dirty="0"/>
              <a:t>James 1:5</a:t>
            </a:r>
          </a:p>
        </p:txBody>
      </p:sp>
    </p:spTree>
    <p:extLst>
      <p:ext uri="{BB962C8B-B14F-4D97-AF65-F5344CB8AC3E}">
        <p14:creationId xmlns:p14="http://schemas.microsoft.com/office/powerpoint/2010/main" val="550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/>
              <a:t>The Craft of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80565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What is the goal of our evangelism?</a:t>
            </a:r>
          </a:p>
          <a:p>
            <a:pPr lvl="1"/>
            <a:r>
              <a:rPr lang="en-US" sz="3800" dirty="0"/>
              <a:t> To make disciples of Jesus.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9232" y="4404438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John 8:31-32: What does it mean to be a disciple?</a:t>
            </a:r>
          </a:p>
        </p:txBody>
      </p:sp>
    </p:spTree>
    <p:extLst>
      <p:ext uri="{BB962C8B-B14F-4D97-AF65-F5344CB8AC3E}">
        <p14:creationId xmlns:p14="http://schemas.microsoft.com/office/powerpoint/2010/main" val="131964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/>
              <a:t>The Craft of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6" y="180565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Inviting people to follow Jesus requires exposing them to and instructing them in the word of God.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9232" y="4851510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bg2"/>
                </a:solidFill>
              </a:rPr>
              <a:t>How can I expose someone to God’s word?</a:t>
            </a:r>
            <a:endParaRPr lang="en-US" sz="36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2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/>
              <a:t>The Craft of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Co-worker who doesn’t believe in God.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How would you expose this person to God’s word?</a:t>
            </a:r>
          </a:p>
        </p:txBody>
      </p:sp>
    </p:spTree>
    <p:extLst>
      <p:ext uri="{BB962C8B-B14F-4D97-AF65-F5344CB8AC3E}">
        <p14:creationId xmlns:p14="http://schemas.microsoft.com/office/powerpoint/2010/main" val="164017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/>
              <a:t>The Craft of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Neighbor who is super involved in her church.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How would you expose this person to God’s word?</a:t>
            </a:r>
          </a:p>
        </p:txBody>
      </p:sp>
    </p:spTree>
    <p:extLst>
      <p:ext uri="{BB962C8B-B14F-4D97-AF65-F5344CB8AC3E}">
        <p14:creationId xmlns:p14="http://schemas.microsoft.com/office/powerpoint/2010/main" val="147708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/>
              <a:t>The Craft of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Family member who has had bad “church” experiences.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How would you expose this person to God’s word?</a:t>
            </a:r>
          </a:p>
        </p:txBody>
      </p:sp>
    </p:spTree>
    <p:extLst>
      <p:ext uri="{BB962C8B-B14F-4D97-AF65-F5344CB8AC3E}">
        <p14:creationId xmlns:p14="http://schemas.microsoft.com/office/powerpoint/2010/main" val="16434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/>
              <a:t>The Craft of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New family that just moved in next door.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How would you expose this person to God’s word?</a:t>
            </a:r>
          </a:p>
        </p:txBody>
      </p:sp>
    </p:spTree>
    <p:extLst>
      <p:ext uri="{BB962C8B-B14F-4D97-AF65-F5344CB8AC3E}">
        <p14:creationId xmlns:p14="http://schemas.microsoft.com/office/powerpoint/2010/main" val="198529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6552698" cy="739474"/>
          </a:xfrm>
        </p:spPr>
        <p:txBody>
          <a:bodyPr/>
          <a:lstStyle/>
          <a:p>
            <a:r>
              <a:rPr lang="en-US" sz="3600" dirty="0"/>
              <a:t>The Craft of Evangelism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55" y="2916820"/>
            <a:ext cx="7691268" cy="3646025"/>
          </a:xfrm>
        </p:spPr>
        <p:txBody>
          <a:bodyPr>
            <a:normAutofit/>
          </a:bodyPr>
          <a:lstStyle/>
          <a:p>
            <a:r>
              <a:rPr lang="en-US" sz="4000" dirty="0"/>
              <a:t> Cashier at H.E.B.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9231" y="1454341"/>
            <a:ext cx="6618915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2"/>
                </a:solidFill>
              </a:rPr>
              <a:t>How would you expose this person to God’s word?</a:t>
            </a:r>
          </a:p>
        </p:txBody>
      </p:sp>
    </p:spTree>
    <p:extLst>
      <p:ext uri="{BB962C8B-B14F-4D97-AF65-F5344CB8AC3E}">
        <p14:creationId xmlns:p14="http://schemas.microsoft.com/office/powerpoint/2010/main" val="106613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5019</TotalTime>
  <Words>228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Ion</vt:lpstr>
      <vt:lpstr>Evangelism</vt:lpstr>
      <vt:lpstr>Prayer in Evangelism</vt:lpstr>
      <vt:lpstr>The Craft of Evangelism</vt:lpstr>
      <vt:lpstr>The Craft of Evangelism</vt:lpstr>
      <vt:lpstr>The Craft of Evangelism</vt:lpstr>
      <vt:lpstr>The Craft of Evangelism</vt:lpstr>
      <vt:lpstr>The Craft of Evangelism</vt:lpstr>
      <vt:lpstr>The Craft of Evangelism</vt:lpstr>
      <vt:lpstr>The Craft of Evangelism</vt:lpstr>
      <vt:lpstr>The Craft of Evangelism</vt:lpstr>
      <vt:lpstr>Evangelism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</dc:title>
  <dc:creator>Microsoft Office User</dc:creator>
  <cp:lastModifiedBy>Robert McDonald</cp:lastModifiedBy>
  <cp:revision>37</cp:revision>
  <cp:lastPrinted>2018-08-01T22:38:52Z</cp:lastPrinted>
  <dcterms:created xsi:type="dcterms:W3CDTF">2018-07-18T19:16:25Z</dcterms:created>
  <dcterms:modified xsi:type="dcterms:W3CDTF">2018-08-19T15:51:20Z</dcterms:modified>
</cp:coreProperties>
</file>