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11"/>
  </p:handoutMasterIdLst>
  <p:sldIdLst>
    <p:sldId id="316" r:id="rId2"/>
    <p:sldId id="321" r:id="rId3"/>
    <p:sldId id="322" r:id="rId4"/>
    <p:sldId id="323" r:id="rId5"/>
    <p:sldId id="324" r:id="rId6"/>
    <p:sldId id="317" r:id="rId7"/>
    <p:sldId id="318" r:id="rId8"/>
    <p:sldId id="319" r:id="rId9"/>
    <p:sldId id="320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71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8.26.2018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7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199" y="1229834"/>
            <a:ext cx="81975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2"/>
                </a:solidFill>
              </a:rPr>
              <a:t>Evangelism</a:t>
            </a:r>
            <a:r>
              <a:rPr lang="en-US" sz="3600" dirty="0" smtClean="0">
                <a:solidFill>
                  <a:schemeClr val="bg2"/>
                </a:solidFill>
              </a:rPr>
              <a:t>: </a:t>
            </a:r>
            <a:r>
              <a:rPr lang="en-US" sz="3600" dirty="0">
                <a:solidFill>
                  <a:schemeClr val="bg2"/>
                </a:solidFill>
              </a:rPr>
              <a:t>I</a:t>
            </a:r>
            <a:r>
              <a:rPr lang="en-US" sz="3600" dirty="0" smtClean="0">
                <a:solidFill>
                  <a:schemeClr val="bg2"/>
                </a:solidFill>
              </a:rPr>
              <a:t>nviting others—through godly lives and wise words—to become disciples of Jesus.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4710" y="3124666"/>
            <a:ext cx="7055380" cy="739474"/>
          </a:xfrm>
        </p:spPr>
        <p:txBody>
          <a:bodyPr/>
          <a:lstStyle/>
          <a:p>
            <a:r>
              <a:rPr lang="en-US" sz="3600" dirty="0" smtClean="0"/>
              <a:t>Four C’s of Evangelism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436" y="3752603"/>
            <a:ext cx="6711654" cy="27451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CARE</a:t>
            </a:r>
          </a:p>
          <a:p>
            <a:r>
              <a:rPr lang="en-US" sz="3600" dirty="0" smtClean="0"/>
              <a:t>CONSCIOUSNESS</a:t>
            </a:r>
          </a:p>
          <a:p>
            <a:r>
              <a:rPr lang="en-US" sz="3600" dirty="0" smtClean="0"/>
              <a:t>COURAGE</a:t>
            </a:r>
          </a:p>
          <a:p>
            <a:r>
              <a:rPr lang="en-US" sz="3600" dirty="0" smtClean="0"/>
              <a:t>CRAFT</a:t>
            </a:r>
          </a:p>
        </p:txBody>
      </p:sp>
    </p:spTree>
    <p:extLst>
      <p:ext uri="{BB962C8B-B14F-4D97-AF65-F5344CB8AC3E}">
        <p14:creationId xmlns:p14="http://schemas.microsoft.com/office/powerpoint/2010/main" val="10793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018" y="1455466"/>
            <a:ext cx="7939965" cy="2862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chemeClr val="bg2"/>
                </a:solidFill>
              </a:rPr>
              <a:t>Goal of the class:</a:t>
            </a:r>
          </a:p>
          <a:p>
            <a:pPr algn="ctr"/>
            <a:r>
              <a:rPr lang="en-US" sz="3600" dirty="0">
                <a:solidFill>
                  <a:schemeClr val="bg2"/>
                </a:solidFill>
              </a:rPr>
              <a:t>To grow in our care and consciousness of lost souls and our courage and craft in interacting and influencing them.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28079" y="3657600"/>
            <a:ext cx="964782" cy="19818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2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Objectives: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192192"/>
            <a:ext cx="8293152" cy="522018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Memorize two passages of scripture that describes Biblical evangelism.</a:t>
            </a:r>
          </a:p>
          <a:p>
            <a:r>
              <a:rPr lang="en-US" sz="2800" dirty="0"/>
              <a:t> Summarize two stories of Jesus and the evangelistic lessons we learn from them.</a:t>
            </a:r>
          </a:p>
          <a:p>
            <a:r>
              <a:rPr lang="en-US" sz="2800" dirty="0"/>
              <a:t> Summarize two stories from Acts and the evangelistic lessons we learn.</a:t>
            </a:r>
          </a:p>
          <a:p>
            <a:r>
              <a:rPr lang="en-US" sz="2800" dirty="0"/>
              <a:t> Recall the four C’s of Evangelism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Name five people in our church converted as adults (and tell their basic story).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80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 smtClean="0"/>
              <a:t>Objectives: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192192"/>
            <a:ext cx="8293152" cy="5220183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/>
              <a:t>Identify your primary role(s) in the evangelistic work of the congregation. </a:t>
            </a:r>
          </a:p>
          <a:p>
            <a:r>
              <a:rPr lang="en-US" sz="2800" dirty="0"/>
              <a:t> Make a list of three people in your life that you want to invite to follow Jesus. </a:t>
            </a:r>
          </a:p>
          <a:p>
            <a:r>
              <a:rPr lang="en-US" sz="2800" dirty="0"/>
              <a:t> Identify three ways (besides church) we can expose people to the word of God. </a:t>
            </a:r>
          </a:p>
          <a:p>
            <a:r>
              <a:rPr lang="en-US" sz="2800" dirty="0"/>
              <a:t> Explain (with Biblical support) why a ‘numbers’ approach to evangelism is wrong. </a:t>
            </a:r>
          </a:p>
          <a:p>
            <a:r>
              <a:rPr lang="en-US" sz="2800" dirty="0"/>
              <a:t> Identify the opportunities (and dangers) of social media in relation to evangelism.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634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27260" cy="739474"/>
          </a:xfrm>
        </p:spPr>
        <p:txBody>
          <a:bodyPr/>
          <a:lstStyle/>
          <a:p>
            <a:r>
              <a:rPr lang="en-US" sz="2800" dirty="0"/>
              <a:t>Jesus &amp; the Samaritan </a:t>
            </a:r>
            <a:r>
              <a:rPr lang="en-US" sz="2800" smtClean="0"/>
              <a:t>woman (John 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1551008"/>
            <a:ext cx="7691268" cy="4502551"/>
          </a:xfrm>
        </p:spPr>
        <p:txBody>
          <a:bodyPr>
            <a:normAutofit fontScale="92500"/>
          </a:bodyPr>
          <a:lstStyle/>
          <a:p>
            <a:r>
              <a:rPr lang="en-US" sz="3700" dirty="0" smtClean="0"/>
              <a:t> Be willing to cross the street.</a:t>
            </a:r>
          </a:p>
          <a:p>
            <a:pPr>
              <a:lnSpc>
                <a:spcPct val="150000"/>
              </a:lnSpc>
            </a:pPr>
            <a:r>
              <a:rPr lang="en-US" sz="3700" dirty="0"/>
              <a:t> </a:t>
            </a:r>
            <a:r>
              <a:rPr lang="en-US" sz="3700" dirty="0" smtClean="0"/>
              <a:t>Use ordinary to point to eternal.</a:t>
            </a:r>
          </a:p>
          <a:p>
            <a:pPr>
              <a:lnSpc>
                <a:spcPct val="120000"/>
              </a:lnSpc>
            </a:pPr>
            <a:r>
              <a:rPr lang="en-US" sz="3700" dirty="0"/>
              <a:t> </a:t>
            </a:r>
            <a:r>
              <a:rPr lang="en-US" sz="3700" dirty="0" smtClean="0"/>
              <a:t>Gently point out sin and brokenness. </a:t>
            </a:r>
          </a:p>
          <a:p>
            <a:pPr>
              <a:lnSpc>
                <a:spcPct val="110000"/>
              </a:lnSpc>
            </a:pPr>
            <a:r>
              <a:rPr lang="en-US" sz="3700" dirty="0" smtClean="0"/>
              <a:t>Answer questions and emphasize God’s expectations. </a:t>
            </a:r>
          </a:p>
        </p:txBody>
      </p:sp>
    </p:spTree>
    <p:extLst>
      <p:ext uri="{BB962C8B-B14F-4D97-AF65-F5344CB8AC3E}">
        <p14:creationId xmlns:p14="http://schemas.microsoft.com/office/powerpoint/2010/main" val="10325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27260" cy="739474"/>
          </a:xfrm>
        </p:spPr>
        <p:txBody>
          <a:bodyPr/>
          <a:lstStyle/>
          <a:p>
            <a:r>
              <a:rPr lang="en-US" sz="2800" dirty="0"/>
              <a:t>Jesus &amp; the Samaritan </a:t>
            </a:r>
            <a:r>
              <a:rPr lang="en-US" sz="2800" smtClean="0"/>
              <a:t>woman (John 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192191"/>
            <a:ext cx="7999533" cy="5463251"/>
          </a:xfrm>
        </p:spPr>
        <p:txBody>
          <a:bodyPr>
            <a:normAutofit/>
          </a:bodyPr>
          <a:lstStyle/>
          <a:p>
            <a:r>
              <a:rPr lang="en-US" sz="3700" dirty="0" smtClean="0"/>
              <a:t> What do these statements mean for us?</a:t>
            </a:r>
          </a:p>
          <a:p>
            <a:pPr lvl="1">
              <a:lnSpc>
                <a:spcPct val="110000"/>
              </a:lnSpc>
              <a:spcBef>
                <a:spcPts val="2800"/>
              </a:spcBef>
            </a:pPr>
            <a:r>
              <a:rPr lang="en-US" sz="3500" dirty="0"/>
              <a:t> </a:t>
            </a:r>
            <a:r>
              <a:rPr lang="en-US" sz="3500" dirty="0" smtClean="0"/>
              <a:t>“My food is to </a:t>
            </a:r>
            <a:r>
              <a:rPr lang="mr-IN" sz="3500" dirty="0" smtClean="0"/>
              <a:t>…</a:t>
            </a:r>
            <a:r>
              <a:rPr lang="en-US" sz="3500" dirty="0"/>
              <a:t> </a:t>
            </a:r>
            <a:r>
              <a:rPr lang="en-US" sz="3500" dirty="0" smtClean="0"/>
              <a:t>accomplish His work.” (34)</a:t>
            </a:r>
          </a:p>
          <a:p>
            <a:pPr lvl="1">
              <a:lnSpc>
                <a:spcPct val="110000"/>
              </a:lnSpc>
              <a:spcBef>
                <a:spcPts val="2800"/>
              </a:spcBef>
            </a:pPr>
            <a:r>
              <a:rPr lang="en-US" sz="3500" dirty="0"/>
              <a:t> </a:t>
            </a:r>
            <a:r>
              <a:rPr lang="en-US" sz="3500" dirty="0" smtClean="0"/>
              <a:t>“Do not say, ‘Yet four months, then comes the harvest.’” (35)</a:t>
            </a:r>
          </a:p>
          <a:p>
            <a:pPr lvl="1">
              <a:lnSpc>
                <a:spcPct val="110000"/>
              </a:lnSpc>
              <a:spcBef>
                <a:spcPts val="2800"/>
              </a:spcBef>
            </a:pPr>
            <a:r>
              <a:rPr lang="en-US" sz="3500" dirty="0"/>
              <a:t> </a:t>
            </a:r>
            <a:r>
              <a:rPr lang="en-US" sz="3500" dirty="0" smtClean="0"/>
              <a:t>“One sows, another reaps.” (37)</a:t>
            </a:r>
          </a:p>
        </p:txBody>
      </p:sp>
    </p:spTree>
    <p:extLst>
      <p:ext uri="{BB962C8B-B14F-4D97-AF65-F5344CB8AC3E}">
        <p14:creationId xmlns:p14="http://schemas.microsoft.com/office/powerpoint/2010/main" val="4202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27260" cy="739474"/>
          </a:xfrm>
        </p:spPr>
        <p:txBody>
          <a:bodyPr/>
          <a:lstStyle/>
          <a:p>
            <a:r>
              <a:rPr lang="en-US" sz="2800" dirty="0"/>
              <a:t>Jesus &amp; the Samaritan </a:t>
            </a:r>
            <a:r>
              <a:rPr lang="en-US" sz="2800" smtClean="0"/>
              <a:t>woman (John 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192191"/>
            <a:ext cx="7999533" cy="5463251"/>
          </a:xfrm>
        </p:spPr>
        <p:txBody>
          <a:bodyPr>
            <a:normAutofit/>
          </a:bodyPr>
          <a:lstStyle/>
          <a:p>
            <a:r>
              <a:rPr lang="en-US" sz="3700" dirty="0" smtClean="0"/>
              <a:t> Where did the Samaritans end up in their faith?</a:t>
            </a:r>
          </a:p>
          <a:p>
            <a:pPr marL="457200" lvl="1" indent="0" algn="ctr">
              <a:lnSpc>
                <a:spcPct val="110000"/>
              </a:lnSpc>
              <a:spcBef>
                <a:spcPts val="5200"/>
              </a:spcBef>
              <a:buNone/>
            </a:pPr>
            <a:r>
              <a:rPr lang="en-US" sz="3500" dirty="0"/>
              <a:t> </a:t>
            </a:r>
            <a:r>
              <a:rPr lang="en-US" sz="3500" dirty="0" smtClean="0"/>
              <a:t>“It is no longer because of what you said that we believe, for we have heard for ourselves and know that this One is indeed the Savior of the world.” (4:45)</a:t>
            </a:r>
          </a:p>
        </p:txBody>
      </p:sp>
    </p:spTree>
    <p:extLst>
      <p:ext uri="{BB962C8B-B14F-4D97-AF65-F5344CB8AC3E}">
        <p14:creationId xmlns:p14="http://schemas.microsoft.com/office/powerpoint/2010/main" val="164414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Auditorium Class, Summer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71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6871</TotalTime>
  <Words>370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Evangelism</vt:lpstr>
      <vt:lpstr>Four C’s of Evangelism</vt:lpstr>
      <vt:lpstr>PowerPoint Presentation</vt:lpstr>
      <vt:lpstr>Objectives:</vt:lpstr>
      <vt:lpstr>Objectives:</vt:lpstr>
      <vt:lpstr>Jesus &amp; the Samaritan woman (John 4)</vt:lpstr>
      <vt:lpstr>Jesus &amp; the Samaritan woman (John 4)</vt:lpstr>
      <vt:lpstr>Jesus &amp; the Samaritan woman (John 4)</vt:lpstr>
      <vt:lpstr>Evangelism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Jon Baize</cp:lastModifiedBy>
  <cp:revision>44</cp:revision>
  <cp:lastPrinted>2018-08-01T22:38:52Z</cp:lastPrinted>
  <dcterms:created xsi:type="dcterms:W3CDTF">2018-07-18T19:16:25Z</dcterms:created>
  <dcterms:modified xsi:type="dcterms:W3CDTF">2018-08-26T03:59:21Z</dcterms:modified>
</cp:coreProperties>
</file>