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handoutMasterIdLst>
    <p:handoutMasterId r:id="rId9"/>
  </p:handoutMasterIdLst>
  <p:sldIdLst>
    <p:sldId id="256" r:id="rId2"/>
    <p:sldId id="257" r:id="rId3"/>
    <p:sldId id="261" r:id="rId4"/>
    <p:sldId id="262" r:id="rId5"/>
    <p:sldId id="263" r:id="rId6"/>
    <p:sldId id="260" r:id="rId7"/>
    <p:sldId id="259" r:id="rId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5"/>
    <p:restoredTop sz="94667"/>
  </p:normalViewPr>
  <p:slideViewPr>
    <p:cSldViewPr snapToGrid="0" snapToObjects="1">
      <p:cViewPr>
        <p:scale>
          <a:sx n="96" d="100"/>
          <a:sy n="96" d="100"/>
        </p:scale>
        <p:origin x="-1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34A3C-6069-584C-80E5-962DF26D689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84008-EAD1-ED49-9E18-538CAF19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84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5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5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6364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4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9792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81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75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4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82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9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0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0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4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0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3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4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61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1"/>
            </a:gs>
            <a:gs pos="100000">
              <a:schemeClr val="tx1">
                <a:lumMod val="7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975" y="811196"/>
            <a:ext cx="4281668" cy="2845231"/>
          </a:xfrm>
        </p:spPr>
        <p:txBody>
          <a:bodyPr/>
          <a:lstStyle/>
          <a:p>
            <a:r>
              <a:rPr lang="en-US" smtClean="0"/>
              <a:t>By </a:t>
            </a:r>
            <a:r>
              <a:rPr lang="en-US" dirty="0" smtClean="0"/>
              <a:t>Him, Through Him, For Him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6771" y="6169306"/>
            <a:ext cx="4236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Colossians 1:15-23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6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50" y="100905"/>
            <a:ext cx="866943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 is the image of the invisible God, </a:t>
            </a:r>
          </a:p>
          <a:p>
            <a:r>
              <a:rPr lang="en-US" sz="2400" dirty="0"/>
              <a:t>	the firstborn </a:t>
            </a:r>
            <a:r>
              <a:rPr lang="en-US" sz="2400" dirty="0" smtClean="0"/>
              <a:t>over all </a:t>
            </a:r>
            <a:r>
              <a:rPr lang="en-US" sz="2400" dirty="0"/>
              <a:t>creation. </a:t>
            </a:r>
          </a:p>
          <a:p>
            <a:r>
              <a:rPr lang="en-US" sz="2400" dirty="0"/>
              <a:t>For by him all things were created, </a:t>
            </a:r>
          </a:p>
          <a:p>
            <a:r>
              <a:rPr lang="en-US" sz="2400" dirty="0"/>
              <a:t>	in heaven and on earth, </a:t>
            </a:r>
          </a:p>
          <a:p>
            <a:r>
              <a:rPr lang="en-US" sz="2400" dirty="0"/>
              <a:t>	visible and invisible, </a:t>
            </a:r>
          </a:p>
          <a:p>
            <a:r>
              <a:rPr lang="en-US" sz="2400" dirty="0"/>
              <a:t>	whether thrones or dominions </a:t>
            </a:r>
          </a:p>
          <a:p>
            <a:r>
              <a:rPr lang="en-US" sz="2400" dirty="0"/>
              <a:t>	or rulers or authorities—</a:t>
            </a:r>
          </a:p>
          <a:p>
            <a:r>
              <a:rPr lang="en-US" sz="2400" dirty="0"/>
              <a:t>all things were created through him and for him. </a:t>
            </a:r>
          </a:p>
          <a:p>
            <a:r>
              <a:rPr lang="en-US" sz="2400" dirty="0"/>
              <a:t>And he is before all things, </a:t>
            </a:r>
          </a:p>
          <a:p>
            <a:r>
              <a:rPr lang="en-US" sz="2400" dirty="0"/>
              <a:t>	and in him all things hold together. </a:t>
            </a:r>
          </a:p>
          <a:p>
            <a:r>
              <a:rPr lang="en-US" sz="2400" dirty="0"/>
              <a:t>And he is the head of the body, the church. </a:t>
            </a:r>
          </a:p>
          <a:p>
            <a:r>
              <a:rPr lang="en-US" sz="2400" dirty="0"/>
              <a:t>He is the beginning, </a:t>
            </a:r>
          </a:p>
          <a:p>
            <a:r>
              <a:rPr lang="en-US" sz="2400" dirty="0"/>
              <a:t>	the firstborn from the dead,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that </a:t>
            </a:r>
            <a:r>
              <a:rPr lang="en-US" sz="2400" dirty="0"/>
              <a:t>in everything he might be preeminent. </a:t>
            </a:r>
          </a:p>
          <a:p>
            <a:r>
              <a:rPr lang="en-US" sz="2400" dirty="0"/>
              <a:t>For in him all the fullness of God was pleased to dwell, </a:t>
            </a:r>
          </a:p>
          <a:p>
            <a:r>
              <a:rPr lang="en-US" sz="2400" dirty="0"/>
              <a:t>	and through him to reconcile to himself all things, </a:t>
            </a:r>
          </a:p>
          <a:p>
            <a:r>
              <a:rPr lang="en-US" sz="2400" dirty="0"/>
              <a:t>		whether on earth or in heaven, </a:t>
            </a:r>
          </a:p>
          <a:p>
            <a:r>
              <a:rPr lang="en-US" sz="2400" dirty="0"/>
              <a:t>	making peace by the blood of his cross.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3494" y="4191867"/>
            <a:ext cx="4177680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accent1"/>
                </a:solidFill>
              </a:rPr>
              <a:t>H</a:t>
            </a:r>
            <a:r>
              <a:rPr lang="en-US" sz="2800" smtClean="0">
                <a:solidFill>
                  <a:schemeClr val="accent1"/>
                </a:solidFill>
              </a:rPr>
              <a:t>ope </a:t>
            </a:r>
            <a:r>
              <a:rPr lang="en-US" sz="2800" dirty="0" smtClean="0">
                <a:solidFill>
                  <a:schemeClr val="accent1"/>
                </a:solidFill>
              </a:rPr>
              <a:t>of new creation.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06318" y="190285"/>
            <a:ext cx="3274855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accent1"/>
                </a:solidFill>
              </a:rPr>
              <a:t>King of </a:t>
            </a:r>
            <a:r>
              <a:rPr lang="en-US" sz="2800" dirty="0" smtClean="0">
                <a:solidFill>
                  <a:schemeClr val="accent1"/>
                </a:solidFill>
              </a:rPr>
              <a:t>creation.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66482" y="3019220"/>
            <a:ext cx="371469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H</a:t>
            </a:r>
            <a:r>
              <a:rPr lang="en-US" sz="2800" dirty="0" smtClean="0">
                <a:solidFill>
                  <a:schemeClr val="accent1"/>
                </a:solidFill>
              </a:rPr>
              <a:t>ead of the church.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7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73" y="927613"/>
            <a:ext cx="90294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 is the </a:t>
            </a:r>
            <a:r>
              <a:rPr lang="en-US" sz="2800" dirty="0" smtClean="0"/>
              <a:t>image of</a:t>
            </a:r>
            <a:r>
              <a:rPr lang="en-US" sz="2800" dirty="0"/>
              <a:t> the invisible God, </a:t>
            </a:r>
          </a:p>
          <a:p>
            <a:r>
              <a:rPr lang="en-US" sz="2800" dirty="0"/>
              <a:t>	the firstborn </a:t>
            </a:r>
            <a:r>
              <a:rPr lang="en-US" sz="2800" dirty="0" smtClean="0"/>
              <a:t>over all </a:t>
            </a:r>
            <a:r>
              <a:rPr lang="en-US" sz="2800" dirty="0"/>
              <a:t>creation. </a:t>
            </a:r>
          </a:p>
          <a:p>
            <a:r>
              <a:rPr lang="en-US" sz="2800" dirty="0"/>
              <a:t>For by him all things were created, </a:t>
            </a:r>
          </a:p>
          <a:p>
            <a:r>
              <a:rPr lang="en-US" sz="2800" dirty="0"/>
              <a:t>	in heaven and on earth, </a:t>
            </a:r>
          </a:p>
          <a:p>
            <a:r>
              <a:rPr lang="en-US" sz="2800" dirty="0"/>
              <a:t>	visible and invisible, </a:t>
            </a:r>
          </a:p>
          <a:p>
            <a:r>
              <a:rPr lang="en-US" sz="2800" dirty="0"/>
              <a:t>	whether thrones or dominions </a:t>
            </a:r>
          </a:p>
          <a:p>
            <a:r>
              <a:rPr lang="en-US" sz="2800" dirty="0"/>
              <a:t>	or rulers or authorities—</a:t>
            </a:r>
          </a:p>
          <a:p>
            <a:r>
              <a:rPr lang="en-US" sz="2800" dirty="0"/>
              <a:t>all things were created through him and for him.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5526" y="264155"/>
            <a:ext cx="7067519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Jesus: </a:t>
            </a:r>
            <a:r>
              <a:rPr lang="en-US" sz="3200" smtClean="0">
                <a:solidFill>
                  <a:schemeClr val="accent1"/>
                </a:solidFill>
              </a:rPr>
              <a:t>Author and King of </a:t>
            </a:r>
            <a:r>
              <a:rPr lang="en-US" sz="3200" dirty="0" smtClean="0">
                <a:solidFill>
                  <a:schemeClr val="accent1"/>
                </a:solidFill>
              </a:rPr>
              <a:t>creation.</a:t>
            </a:r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083443" y="2257061"/>
            <a:ext cx="3935392" cy="11575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93180" y="2685753"/>
            <a:ext cx="3935392" cy="11575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4566" y="4545726"/>
            <a:ext cx="857684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Genesis 1:1 </a:t>
            </a:r>
            <a:r>
              <a:rPr lang="mr-IN" sz="2800" dirty="0" smtClean="0">
                <a:solidFill>
                  <a:schemeClr val="accent1"/>
                </a:solidFill>
              </a:rPr>
              <a:t>–</a:t>
            </a:r>
            <a:r>
              <a:rPr lang="en-US" sz="2800" dirty="0" smtClean="0">
                <a:solidFill>
                  <a:schemeClr val="accent1"/>
                </a:solidFill>
              </a:rPr>
              <a:t> “created the heavens &amp; the earth"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4566" y="5068946"/>
            <a:ext cx="857684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Genesis 1:27 </a:t>
            </a:r>
            <a:r>
              <a:rPr lang="mr-IN" sz="2800" dirty="0" smtClean="0">
                <a:solidFill>
                  <a:schemeClr val="accent1"/>
                </a:solidFill>
              </a:rPr>
              <a:t>–</a:t>
            </a:r>
            <a:r>
              <a:rPr lang="en-US" sz="2800" dirty="0" smtClean="0">
                <a:solidFill>
                  <a:schemeClr val="accent1"/>
                </a:solidFill>
              </a:rPr>
              <a:t> “rule over</a:t>
            </a:r>
            <a:r>
              <a:rPr lang="mr-IN" sz="2800" dirty="0" smtClean="0">
                <a:solidFill>
                  <a:schemeClr val="accent1"/>
                </a:solidFill>
              </a:rPr>
              <a:t>…</a:t>
            </a:r>
            <a:r>
              <a:rPr lang="en-US" sz="2800" dirty="0" smtClean="0">
                <a:solidFill>
                  <a:schemeClr val="accent1"/>
                </a:solidFill>
              </a:rPr>
              <a:t>in the image of God”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4566" y="5592166"/>
            <a:ext cx="857684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Psalm 8 </a:t>
            </a:r>
            <a:r>
              <a:rPr lang="mr-IN" sz="2800" dirty="0" smtClean="0">
                <a:solidFill>
                  <a:schemeClr val="accent1"/>
                </a:solidFill>
              </a:rPr>
              <a:t>–</a:t>
            </a:r>
            <a:r>
              <a:rPr lang="en-US" sz="2800" dirty="0" smtClean="0">
                <a:solidFill>
                  <a:schemeClr val="accent1"/>
                </a:solidFill>
              </a:rPr>
              <a:t> “crown him with glory, all things under”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749706" y="1372204"/>
            <a:ext cx="4512198" cy="35615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00945" y="4393633"/>
            <a:ext cx="1319512" cy="1652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6770" y="6163348"/>
            <a:ext cx="8570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Jesus: Fullness of God, Fullness of Man</a:t>
            </a:r>
            <a:endParaRPr lang="en-US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326373" y="1824936"/>
            <a:ext cx="4126160" cy="175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4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573" y="1349935"/>
            <a:ext cx="86694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And</a:t>
            </a:r>
            <a:r>
              <a:rPr lang="en-US" sz="2800" dirty="0"/>
              <a:t> he is before all things, </a:t>
            </a:r>
          </a:p>
          <a:p>
            <a:r>
              <a:rPr lang="en-US" sz="2800" dirty="0"/>
              <a:t>	and in him all things hold together. </a:t>
            </a:r>
          </a:p>
          <a:p>
            <a:r>
              <a:rPr lang="en-US" sz="2800" dirty="0"/>
              <a:t>And he is the head of the body, the church.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5074" y="320685"/>
            <a:ext cx="811385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chemeClr val="accent1"/>
                </a:solidFill>
              </a:rPr>
              <a:t>Jesus: Head </a:t>
            </a:r>
            <a:r>
              <a:rPr lang="en-US" sz="3200" dirty="0" smtClean="0">
                <a:solidFill>
                  <a:schemeClr val="accent1"/>
                </a:solidFill>
              </a:rPr>
              <a:t>of the His body</a:t>
            </a:r>
            <a:r>
              <a:rPr lang="en-US" sz="3200" smtClean="0">
                <a:solidFill>
                  <a:schemeClr val="accent1"/>
                </a:solidFill>
              </a:rPr>
              <a:t>, the church</a:t>
            </a:r>
            <a:r>
              <a:rPr lang="en-US" sz="3200" dirty="0" smtClean="0">
                <a:solidFill>
                  <a:schemeClr val="accent1"/>
                </a:solidFill>
              </a:rPr>
              <a:t>.</a:t>
            </a:r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81154" y="2688630"/>
            <a:ext cx="5069712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7294" y="3179405"/>
            <a:ext cx="730941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Matthew 16:18 </a:t>
            </a:r>
            <a:r>
              <a:rPr lang="mr-IN" sz="2800" dirty="0" smtClean="0">
                <a:solidFill>
                  <a:schemeClr val="accent1"/>
                </a:solidFill>
              </a:rPr>
              <a:t>–</a:t>
            </a:r>
            <a:r>
              <a:rPr lang="en-US" sz="2800" dirty="0" smtClean="0">
                <a:solidFill>
                  <a:schemeClr val="accent1"/>
                </a:solidFill>
              </a:rPr>
              <a:t> “I will build My church.”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50" y="1448475"/>
            <a:ext cx="91104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 </a:t>
            </a:r>
            <a:r>
              <a:rPr lang="en-US" sz="2800" dirty="0"/>
              <a:t>is the beginning, </a:t>
            </a:r>
          </a:p>
          <a:p>
            <a:r>
              <a:rPr lang="en-US" sz="2800" dirty="0"/>
              <a:t>	the firstborn from the dead,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that </a:t>
            </a:r>
            <a:r>
              <a:rPr lang="en-US" sz="2800" dirty="0"/>
              <a:t>in everything he might be preeminent. </a:t>
            </a:r>
          </a:p>
          <a:p>
            <a:r>
              <a:rPr lang="en-US" sz="2800" spc="-150" dirty="0"/>
              <a:t>For in him all the fullness of God was pleased to dwell</a:t>
            </a:r>
            <a:r>
              <a:rPr lang="en-US" sz="2800" dirty="0"/>
              <a:t>, </a:t>
            </a:r>
          </a:p>
          <a:p>
            <a:r>
              <a:rPr lang="en-US" sz="2800" dirty="0"/>
              <a:t>	and through him to reconcile to himself all things, </a:t>
            </a:r>
          </a:p>
          <a:p>
            <a:r>
              <a:rPr lang="en-US" sz="2800" dirty="0"/>
              <a:t>		whether on earth or in heaven, </a:t>
            </a:r>
          </a:p>
          <a:p>
            <a:r>
              <a:rPr lang="en-US" sz="2800" dirty="0"/>
              <a:t>	making peace by the blood of his cross.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71281" y="325922"/>
            <a:ext cx="5034987" cy="107721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Jesus: </a:t>
            </a:r>
            <a:r>
              <a:rPr lang="en-US" sz="3200" smtClean="0">
                <a:solidFill>
                  <a:schemeClr val="accent1"/>
                </a:solidFill>
              </a:rPr>
              <a:t>Resurrection and hope </a:t>
            </a:r>
            <a:r>
              <a:rPr lang="en-US" sz="3200" dirty="0" smtClean="0">
                <a:solidFill>
                  <a:schemeClr val="accent1"/>
                </a:solidFill>
              </a:rPr>
              <a:t>of new creation.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639" y="5126736"/>
            <a:ext cx="8772269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Exodus 40 </a:t>
            </a:r>
            <a:r>
              <a:rPr lang="mr-IN" sz="2800" dirty="0" smtClean="0">
                <a:solidFill>
                  <a:schemeClr val="accent1"/>
                </a:solidFill>
              </a:rPr>
              <a:t>–</a:t>
            </a:r>
            <a:r>
              <a:rPr lang="en-US" sz="2800" dirty="0" smtClean="0">
                <a:solidFill>
                  <a:schemeClr val="accent1"/>
                </a:solidFill>
              </a:rPr>
              <a:t> “Glory of the Lord filled tabernacle.”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662177" y="3206187"/>
            <a:ext cx="5532699" cy="11574"/>
          </a:xfrm>
          <a:prstGeom prst="line">
            <a:avLst/>
          </a:prstGeom>
          <a:ln w="38100">
            <a:solidFill>
              <a:schemeClr val="tx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75144" y="2321544"/>
            <a:ext cx="3898740" cy="23149"/>
          </a:xfrm>
          <a:prstGeom prst="line">
            <a:avLst/>
          </a:prstGeom>
          <a:ln w="38100">
            <a:solidFill>
              <a:schemeClr val="tx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2638" y="4602353"/>
            <a:ext cx="8772269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1 Corinthians 15 </a:t>
            </a:r>
            <a:r>
              <a:rPr lang="mr-IN" sz="2800" dirty="0" smtClean="0">
                <a:solidFill>
                  <a:schemeClr val="accent1"/>
                </a:solidFill>
              </a:rPr>
              <a:t>–</a:t>
            </a:r>
            <a:r>
              <a:rPr lang="en-US" sz="2800" dirty="0" smtClean="0">
                <a:solidFill>
                  <a:schemeClr val="accent1"/>
                </a:solidFill>
              </a:rPr>
              <a:t> Jesus raised, we will be raised.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583084" y="4067680"/>
            <a:ext cx="3667245" cy="0"/>
          </a:xfrm>
          <a:prstGeom prst="line">
            <a:avLst/>
          </a:prstGeom>
          <a:ln w="38100">
            <a:solidFill>
              <a:schemeClr val="tx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2638" y="5649956"/>
            <a:ext cx="8772269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Revelation 21 </a:t>
            </a:r>
            <a:r>
              <a:rPr lang="mr-IN" sz="2800" dirty="0" smtClean="0">
                <a:solidFill>
                  <a:schemeClr val="accent1"/>
                </a:solidFill>
              </a:rPr>
              <a:t>–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“New heavens, new earth.”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07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/>
            </a:gs>
            <a:gs pos="100000">
              <a:schemeClr val="tx1">
                <a:lumMod val="75000"/>
              </a:schemeClr>
            </a:gs>
          </a:gsLst>
          <a:lin ang="6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0416" y="999411"/>
            <a:ext cx="24648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He has reconciled you</a:t>
            </a:r>
            <a:r>
              <a:rPr lang="mr-IN" sz="2800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151" y="2684351"/>
            <a:ext cx="2141313" cy="9541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Head </a:t>
            </a:r>
            <a:r>
              <a:rPr lang="en-US" sz="2800" smtClean="0">
                <a:solidFill>
                  <a:schemeClr val="accent1"/>
                </a:solidFill>
              </a:rPr>
              <a:t>of the church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3764" y="2684351"/>
            <a:ext cx="212974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King of Creation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84111" y="2684351"/>
            <a:ext cx="2662181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accent1"/>
                </a:solidFill>
              </a:rPr>
              <a:t>Hope of New Creation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267" y="1214856"/>
            <a:ext cx="2366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You were alienated</a:t>
            </a:r>
            <a:r>
              <a:rPr lang="mr-IN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…</a:t>
            </a:r>
            <a:endParaRPr lang="en-US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65808" y="1214856"/>
            <a:ext cx="32987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present you before Him holy</a:t>
            </a:r>
            <a:r>
              <a:rPr lang="mr-IN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6771" y="6169306"/>
            <a:ext cx="4236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Colossians 1:21-23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151" y="4015246"/>
            <a:ext cx="5049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If you continue in the faith</a:t>
            </a:r>
            <a:r>
              <a:rPr lang="mr-IN" sz="2800" dirty="0" smtClean="0">
                <a:solidFill>
                  <a:schemeClr val="accent1"/>
                </a:solidFill>
              </a:rPr>
              <a:t>…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97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1"/>
            </a:gs>
            <a:gs pos="100000">
              <a:schemeClr val="tx1">
                <a:lumMod val="7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799" y="3656427"/>
            <a:ext cx="5821101" cy="210090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“The hope of the gospel</a:t>
            </a:r>
            <a:r>
              <a:rPr lang="mr-IN" sz="3200" dirty="0" smtClean="0">
                <a:solidFill>
                  <a:schemeClr val="accent1"/>
                </a:solidFill>
              </a:rPr>
              <a:t>…</a:t>
            </a:r>
            <a:r>
              <a:rPr lang="en-US" sz="3200" dirty="0" smtClean="0">
                <a:solidFill>
                  <a:schemeClr val="accent1"/>
                </a:solidFill>
              </a:rPr>
              <a:t> proclaimed in all creation</a:t>
            </a:r>
            <a:r>
              <a:rPr lang="en-US" sz="3200" dirty="0">
                <a:solidFill>
                  <a:schemeClr val="accent1"/>
                </a:solidFill>
              </a:rPr>
              <a:t>.</a:t>
            </a:r>
            <a:r>
              <a:rPr lang="en-US" sz="3200" dirty="0" smtClean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4975" y="811196"/>
            <a:ext cx="4281668" cy="284523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By Him, Through Him, For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4397</TotalTime>
  <Words>210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Slice</vt:lpstr>
      <vt:lpstr>By Him, Through Him, For Him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in you,       the Hope of Glory</dc:title>
  <dc:creator>Microsoft Office User</dc:creator>
  <cp:lastModifiedBy>Jon Baize</cp:lastModifiedBy>
  <cp:revision>29</cp:revision>
  <cp:lastPrinted>2018-09-16T14:12:17Z</cp:lastPrinted>
  <dcterms:created xsi:type="dcterms:W3CDTF">2018-09-13T19:27:26Z</dcterms:created>
  <dcterms:modified xsi:type="dcterms:W3CDTF">2018-10-07T04:50:53Z</dcterms:modified>
</cp:coreProperties>
</file>