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4667"/>
  </p:normalViewPr>
  <p:slideViewPr>
    <p:cSldViewPr snapToGrid="0" snapToObjects="1">
      <p:cViewPr>
        <p:scale>
          <a:sx n="96" d="100"/>
          <a:sy n="96" d="100"/>
        </p:scale>
        <p:origin x="-26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34A3C-6069-584C-80E5-962DF26D689B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4008-EAD1-ED49-9E18-538CAF19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4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5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5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364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792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1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75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4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2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29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0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4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0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3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4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61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84523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Fulfilling </a:t>
            </a:r>
            <a:br>
              <a:rPr lang="en-US" sz="4800" dirty="0" smtClean="0"/>
            </a:br>
            <a:r>
              <a:rPr lang="en-US" sz="4800" dirty="0" smtClean="0"/>
              <a:t>Christ’s Suffering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Colossians 1:24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2:5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5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528" y="1620461"/>
            <a:ext cx="8540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charset="0"/>
              <a:buChar char="•"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Jesus suffered to reconcile us to God.</a:t>
            </a:r>
          </a:p>
          <a:p>
            <a:pPr marL="457200" indent="-457200">
              <a:spcAft>
                <a:spcPts val="2400"/>
              </a:spcAft>
              <a:buFont typeface="Arial" charset="0"/>
              <a:buChar char="•"/>
            </a:pP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Paul suffered so that all men (Jew and Gentile) would be complete in Christ.</a:t>
            </a:r>
          </a:p>
          <a:p>
            <a:pPr marL="457200" indent="-457200">
              <a:spcAft>
                <a:spcPts val="2400"/>
              </a:spcAft>
              <a:buFont typeface="Arial" charset="0"/>
              <a:buChar char="•"/>
            </a:pP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We are called to unity and stability in selfless love and true knowledge. 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4695" y="2279834"/>
            <a:ext cx="1747778" cy="5847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1"/>
                </a:solidFill>
              </a:rPr>
              <a:t>1:21-23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4695" y="3535197"/>
            <a:ext cx="1747778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1"/>
                </a:solidFill>
              </a:rPr>
              <a:t>1:24-29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98553" y="4790560"/>
            <a:ext cx="1743920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accent1"/>
                </a:solidFill>
              </a:rPr>
              <a:t>2:1-5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528" y="141312"/>
            <a:ext cx="85409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“Filling up what is lacking in Christ’s afflictions</a:t>
            </a:r>
            <a:r>
              <a:rPr lang="mr-IN" sz="4000" b="1" dirty="0" smtClean="0"/>
              <a:t>…</a:t>
            </a:r>
            <a:r>
              <a:rPr lang="en-US" sz="4000" b="1" dirty="0" smtClean="0"/>
              <a:t>”?</a:t>
            </a:r>
            <a:endParaRPr lang="en-US" sz="4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Colossians 1:24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2:5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96023" y="274855"/>
            <a:ext cx="6351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Fulfilling Christ’s Suffering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99895" y="1426929"/>
            <a:ext cx="6544210" cy="107721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Christ died for me, am I reconciled to God?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771" y="6169306"/>
            <a:ext cx="4236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</a:rPr>
              <a:t>Colossians 1:24 </a:t>
            </a:r>
            <a:r>
              <a:rPr lang="mr-IN" sz="2800" dirty="0" smtClean="0">
                <a:solidFill>
                  <a:schemeClr val="accent1"/>
                </a:solidFill>
              </a:rPr>
              <a:t>–</a:t>
            </a:r>
            <a:r>
              <a:rPr lang="en-US" sz="2800" dirty="0" smtClean="0">
                <a:solidFill>
                  <a:schemeClr val="accent1"/>
                </a:solidFill>
              </a:rPr>
              <a:t> 2:5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9895" y="2807488"/>
            <a:ext cx="6544210" cy="107721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Christ died for all men, am I sharing the hope of the gospel?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299895" y="4188047"/>
            <a:ext cx="6544210" cy="107721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Christ died for the church, am I building it up in truth and love?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012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/>
            </a:gs>
            <a:gs pos="100000">
              <a:schemeClr val="tx1">
                <a:lumMod val="75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2845231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Fulfilling</a:t>
            </a:r>
            <a:br>
              <a:rPr lang="en-US" sz="4800" dirty="0" smtClean="0"/>
            </a:br>
            <a:r>
              <a:rPr lang="en-US" sz="4800" dirty="0" smtClean="0"/>
              <a:t>Christ’s Suffering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847" y="3378631"/>
            <a:ext cx="5543312" cy="2378703"/>
          </a:xfrm>
        </p:spPr>
        <p:txBody>
          <a:bodyPr>
            <a:normAutofit/>
          </a:bodyPr>
          <a:lstStyle/>
          <a:p>
            <a:r>
              <a:rPr lang="en-US" sz="3200" smtClean="0">
                <a:solidFill>
                  <a:schemeClr val="accent1"/>
                </a:solidFill>
              </a:rPr>
              <a:t>“Hearts </a:t>
            </a:r>
            <a:r>
              <a:rPr lang="en-US" sz="3200" dirty="0" smtClean="0">
                <a:solidFill>
                  <a:schemeClr val="accent1"/>
                </a:solidFill>
              </a:rPr>
              <a:t>encouraged</a:t>
            </a:r>
            <a:r>
              <a:rPr lang="mr-IN" sz="3200" dirty="0" smtClean="0">
                <a:solidFill>
                  <a:schemeClr val="accent1"/>
                </a:solidFill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</a:rPr>
              <a:t>knit together in love</a:t>
            </a:r>
            <a:r>
              <a:rPr lang="mr-IN" sz="3200" dirty="0" smtClean="0">
                <a:solidFill>
                  <a:schemeClr val="accent1"/>
                </a:solidFill>
              </a:rPr>
              <a:t>…</a:t>
            </a:r>
            <a:r>
              <a:rPr lang="en-US" sz="3200" dirty="0" smtClean="0">
                <a:solidFill>
                  <a:schemeClr val="accent1"/>
                </a:solidFill>
              </a:rPr>
              <a:t>in true knowledge.”</a:t>
            </a:r>
          </a:p>
        </p:txBody>
      </p:sp>
    </p:spTree>
    <p:extLst>
      <p:ext uri="{BB962C8B-B14F-4D97-AF65-F5344CB8AC3E}">
        <p14:creationId xmlns:p14="http://schemas.microsoft.com/office/powerpoint/2010/main" val="11567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5021</TotalTime>
  <Words>125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Slice</vt:lpstr>
      <vt:lpstr>Fulfilling  Christ’s Suffering</vt:lpstr>
      <vt:lpstr>PowerPoint Presentation</vt:lpstr>
      <vt:lpstr>PowerPoint Presentation</vt:lpstr>
      <vt:lpstr>Fulfilling Christ’s Suffering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in you,       the Hope of Glory</dc:title>
  <dc:creator>Microsoft Office User</dc:creator>
  <cp:lastModifiedBy>Jon Baize</cp:lastModifiedBy>
  <cp:revision>18</cp:revision>
  <cp:lastPrinted>2018-09-16T14:12:17Z</cp:lastPrinted>
  <dcterms:created xsi:type="dcterms:W3CDTF">2018-09-13T19:27:26Z</dcterms:created>
  <dcterms:modified xsi:type="dcterms:W3CDTF">2018-10-21T02:39:35Z</dcterms:modified>
</cp:coreProperties>
</file>