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4" r:id="rId3"/>
    <p:sldId id="258" r:id="rId4"/>
    <p:sldId id="261" r:id="rId5"/>
    <p:sldId id="257" r:id="rId6"/>
    <p:sldId id="256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1F1F"/>
    <a:srgbClr val="151515"/>
    <a:srgbClr val="241B1A"/>
    <a:srgbClr val="0C0C0C"/>
    <a:srgbClr val="8D1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2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0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B438D-CEAE-814B-ADA4-E2991A0690DD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7D16-8EEC-4747-9931-3B7279F27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4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06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8D115A"/>
                </a:solidFill>
                <a:effectLst>
                  <a:glow>
                    <a:schemeClr val="bg1"/>
                  </a:glow>
                </a:effectLst>
              </a:rPr>
              <a:t> </a:t>
            </a:r>
            <a:endParaRPr lang="en-US" sz="5400" dirty="0">
              <a:solidFill>
                <a:srgbClr val="8D115A"/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065"/>
            <a:ext cx="8229600" cy="209982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A Moment In Time</a:t>
            </a:r>
            <a:b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</a:b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7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065"/>
            <a:ext cx="8229600" cy="2099828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Sanctuaire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 Notre-Dame-du-Cap</a:t>
            </a:r>
            <a:b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</a:b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065"/>
            <a:ext cx="8229600" cy="295818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Sanctuaire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 Notre-Dame-du-Cap</a:t>
            </a:r>
            <a:b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</a:br>
            <a:r>
              <a:rPr lang="en-US" sz="4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Trois-Rivières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/>
            </a:r>
            <a:b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</a:b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Quebec, Canada</a:t>
            </a:r>
            <a:endParaRPr lang="en-US" sz="48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2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06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>
                    <a:schemeClr val="bg1"/>
                  </a:glow>
                </a:effectLst>
              </a:rPr>
              <a:t>COURONNEMENT D'EPINES</a:t>
            </a:r>
            <a:endParaRPr lang="en-US" sz="5400" dirty="0">
              <a:solidFill>
                <a:schemeClr val="accent6">
                  <a:lumMod val="40000"/>
                  <a:lumOff val="60000"/>
                </a:schemeClr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02740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1379" y="-1271379"/>
            <a:ext cx="6857999" cy="9400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06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8D115A"/>
                </a:solidFill>
                <a:effectLst>
                  <a:glow>
                    <a:schemeClr val="bg1"/>
                  </a:glow>
                </a:effectLst>
              </a:rPr>
              <a:t> </a:t>
            </a:r>
            <a:endParaRPr lang="en-US" sz="5400" dirty="0">
              <a:solidFill>
                <a:srgbClr val="8D115A"/>
              </a:solidFill>
              <a:effectLst>
                <a:glow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0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</vt:lpstr>
      <vt:lpstr>A Moment In Time </vt:lpstr>
      <vt:lpstr>Sanctuaire Notre-Dame-du-Cap </vt:lpstr>
      <vt:lpstr>Sanctuaire Notre-Dame-du-Cap Trois-Rivières Quebec, Canada</vt:lpstr>
      <vt:lpstr>COURONNEMENT D'EPINES</vt:lpstr>
      <vt:lpstr>PowerPoint Presentation</vt:lpstr>
      <vt:lpstr> </vt:lpstr>
    </vt:vector>
  </TitlesOfParts>
  <Company>UHCO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UHCO</dc:creator>
  <cp:lastModifiedBy>Jon Baize</cp:lastModifiedBy>
  <cp:revision>11</cp:revision>
  <dcterms:created xsi:type="dcterms:W3CDTF">2018-11-10T23:18:01Z</dcterms:created>
  <dcterms:modified xsi:type="dcterms:W3CDTF">2018-11-11T15:30:06Z</dcterms:modified>
</cp:coreProperties>
</file>