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handoutMasterIdLst>
    <p:handoutMasterId r:id="rId5"/>
  </p:handoutMasterIdLst>
  <p:sldIdLst>
    <p:sldId id="256" r:id="rId2"/>
    <p:sldId id="258" r:id="rId3"/>
    <p:sldId id="259" r:id="rId4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0"/>
    <p:restoredTop sz="94667"/>
  </p:normalViewPr>
  <p:slideViewPr>
    <p:cSldViewPr snapToGrid="0" snapToObjects="1">
      <p:cViewPr varScale="1">
        <p:scale>
          <a:sx n="79" d="100"/>
          <a:sy n="79" d="100"/>
        </p:scale>
        <p:origin x="15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34A3C-6069-584C-80E5-962DF26D689B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84008-EAD1-ED49-9E18-538CAF19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84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0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5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655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6364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4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9792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81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75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4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82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29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0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0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4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30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73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4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61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2845231"/>
          </a:xfrm>
        </p:spPr>
        <p:txBody>
          <a:bodyPr/>
          <a:lstStyle/>
          <a:p>
            <a:r>
              <a:rPr lang="en-US" dirty="0"/>
              <a:t>Whatever You Do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6771" y="6169306"/>
            <a:ext cx="4236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Colossians 3:15 </a:t>
            </a:r>
            <a:r>
              <a:rPr lang="mr-IN" sz="2800" dirty="0"/>
              <a:t>–</a:t>
            </a:r>
            <a:r>
              <a:rPr lang="en-US" sz="2800" dirty="0"/>
              <a:t> 4:6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6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70253" y="274855"/>
            <a:ext cx="4803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Living the Gospel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8091" y="1570705"/>
            <a:ext cx="2492415" cy="156966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It’s All </a:t>
            </a:r>
          </a:p>
          <a:p>
            <a:pPr algn="ctr"/>
            <a:r>
              <a:rPr lang="en-US" sz="3200" dirty="0"/>
              <a:t>About Jesus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196771" y="6169306"/>
            <a:ext cx="4236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Colossians 3:15 </a:t>
            </a:r>
            <a:r>
              <a:rPr lang="mr-IN" sz="2800" dirty="0"/>
              <a:t>–</a:t>
            </a:r>
            <a:r>
              <a:rPr lang="en-US" sz="2800" dirty="0"/>
              <a:t> 4:6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45620" y="1570705"/>
            <a:ext cx="2492415" cy="156966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Transforms Me from the Inside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48091" y="3626792"/>
            <a:ext cx="2492415" cy="156966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Engages My Speech &amp; Actions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4745620" y="3626792"/>
            <a:ext cx="2492415" cy="156966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Unifies Every Part of My Life</a:t>
            </a:r>
          </a:p>
        </p:txBody>
      </p:sp>
    </p:spTree>
    <p:extLst>
      <p:ext uri="{BB962C8B-B14F-4D97-AF65-F5344CB8AC3E}">
        <p14:creationId xmlns:p14="http://schemas.microsoft.com/office/powerpoint/2010/main" val="113012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2845231"/>
          </a:xfrm>
        </p:spPr>
        <p:txBody>
          <a:bodyPr/>
          <a:lstStyle/>
          <a:p>
            <a:r>
              <a:rPr lang="en-US" dirty="0"/>
              <a:t>Whatever You Do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273" y="3378631"/>
            <a:ext cx="4236336" cy="2378703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“Christ in you, </a:t>
            </a:r>
          </a:p>
          <a:p>
            <a:pPr>
              <a:spcBef>
                <a:spcPts val="0"/>
              </a:spcBef>
            </a:pPr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the hope of glory”</a:t>
            </a:r>
          </a:p>
        </p:txBody>
      </p:sp>
    </p:spTree>
    <p:extLst>
      <p:ext uri="{BB962C8B-B14F-4D97-AF65-F5344CB8AC3E}">
        <p14:creationId xmlns:p14="http://schemas.microsoft.com/office/powerpoint/2010/main" val="115673383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3910</TotalTime>
  <Words>42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Century Gothic</vt:lpstr>
      <vt:lpstr>Wingdings 3</vt:lpstr>
      <vt:lpstr>Slice</vt:lpstr>
      <vt:lpstr>Whatever You Do</vt:lpstr>
      <vt:lpstr>PowerPoint Presentation</vt:lpstr>
      <vt:lpstr>Whatever You 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in you,       the Hope of Glory</dc:title>
  <dc:creator>Microsoft Office User</dc:creator>
  <cp:lastModifiedBy>Robert McDonald</cp:lastModifiedBy>
  <cp:revision>15</cp:revision>
  <cp:lastPrinted>2018-09-16T14:12:17Z</cp:lastPrinted>
  <dcterms:created xsi:type="dcterms:W3CDTF">2018-09-13T19:27:26Z</dcterms:created>
  <dcterms:modified xsi:type="dcterms:W3CDTF">2018-12-16T03:59:56Z</dcterms:modified>
</cp:coreProperties>
</file>