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1"/>
  </p:handoutMasterIdLst>
  <p:sldIdLst>
    <p:sldId id="256" r:id="rId2"/>
    <p:sldId id="287" r:id="rId3"/>
    <p:sldId id="283" r:id="rId4"/>
    <p:sldId id="269" r:id="rId5"/>
    <p:sldId id="270" r:id="rId6"/>
    <p:sldId id="272" r:id="rId7"/>
    <p:sldId id="273" r:id="rId8"/>
    <p:sldId id="275" r:id="rId9"/>
    <p:sldId id="285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0"/>
    <p:restoredTop sz="94667"/>
  </p:normalViewPr>
  <p:slideViewPr>
    <p:cSldViewPr snapToGrid="0" snapToObjects="1">
      <p:cViewPr>
        <p:scale>
          <a:sx n="110" d="100"/>
          <a:sy n="110" d="100"/>
        </p:scale>
        <p:origin x="5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092A0-81E1-B34C-B3D9-F48EB8E45936}" type="datetimeFigureOut">
              <a:rPr lang="en-US" smtClean="0"/>
              <a:t>2/16/19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918D3-5293-464C-8953-53658686F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96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C904-1517-C248-BAFB-08C706A1FBF3}" type="datetimeFigureOut">
              <a:rPr lang="en-US" smtClean="0"/>
              <a:t>2/16/19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7774-3DFE-E544-A410-34FED634F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41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C904-1517-C248-BAFB-08C706A1FBF3}" type="datetimeFigureOut">
              <a:rPr lang="en-US" smtClean="0"/>
              <a:t>2/16/19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7774-3DFE-E544-A410-34FED634F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87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C904-1517-C248-BAFB-08C706A1FBF3}" type="datetimeFigureOut">
              <a:rPr lang="en-US" smtClean="0"/>
              <a:t>2/16/19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7774-3DFE-E544-A410-34FED634F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3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C904-1517-C248-BAFB-08C706A1FBF3}" type="datetimeFigureOut">
              <a:rPr lang="en-US" smtClean="0"/>
              <a:t>2/16/19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7774-3DFE-E544-A410-34FED634F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7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C904-1517-C248-BAFB-08C706A1FBF3}" type="datetimeFigureOut">
              <a:rPr lang="en-US" smtClean="0"/>
              <a:t>2/16/19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7774-3DFE-E544-A410-34FED634F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5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C904-1517-C248-BAFB-08C706A1FBF3}" type="datetimeFigureOut">
              <a:rPr lang="en-US" smtClean="0"/>
              <a:t>2/16/19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7774-3DFE-E544-A410-34FED634F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1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C904-1517-C248-BAFB-08C706A1FBF3}" type="datetimeFigureOut">
              <a:rPr lang="en-US" smtClean="0"/>
              <a:t>2/16/19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7774-3DFE-E544-A410-34FED634F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2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C904-1517-C248-BAFB-08C706A1FBF3}" type="datetimeFigureOut">
              <a:rPr lang="en-US" smtClean="0"/>
              <a:t>2/16/19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7774-3DFE-E544-A410-34FED634F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98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C904-1517-C248-BAFB-08C706A1FBF3}" type="datetimeFigureOut">
              <a:rPr lang="en-US" smtClean="0"/>
              <a:t>2/16/19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7774-3DFE-E544-A410-34FED634F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7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C904-1517-C248-BAFB-08C706A1FBF3}" type="datetimeFigureOut">
              <a:rPr lang="en-US" smtClean="0"/>
              <a:t>2/16/19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7774-3DFE-E544-A410-34FED634F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4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C904-1517-C248-BAFB-08C706A1FBF3}" type="datetimeFigureOut">
              <a:rPr lang="en-US" smtClean="0"/>
              <a:t>2/16/19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7774-3DFE-E544-A410-34FED634F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0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1C904-1517-C248-BAFB-08C706A1FBF3}" type="datetimeFigureOut">
              <a:rPr lang="en-US" smtClean="0"/>
              <a:t>2/16/19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27774-3DFE-E544-A410-34FED634F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53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Biblical Church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1968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solidFill>
                  <a:srgbClr val="FFFF00"/>
                </a:solidFill>
              </a:rPr>
              <a:t>Nature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solidFill>
                  <a:srgbClr val="FFFF00"/>
                </a:solidFill>
              </a:rPr>
              <a:t>Purpose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rgbClr val="FFFF00"/>
                </a:solidFill>
              </a:rPr>
              <a:t>Activity </a:t>
            </a:r>
            <a:endParaRPr lang="en-US" sz="3200" dirty="0" smtClean="0">
              <a:solidFill>
                <a:srgbClr val="FFFF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solidFill>
                  <a:srgbClr val="FFFF00"/>
                </a:solidFill>
              </a:rPr>
              <a:t>Organization</a:t>
            </a:r>
          </a:p>
        </p:txBody>
      </p:sp>
    </p:spTree>
    <p:extLst>
      <p:ext uri="{BB962C8B-B14F-4D97-AF65-F5344CB8AC3E}">
        <p14:creationId xmlns:p14="http://schemas.microsoft.com/office/powerpoint/2010/main" val="176928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Biblical Church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1968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solidFill>
                  <a:srgbClr val="FFFF00"/>
                </a:solidFill>
              </a:rPr>
              <a:t>What is church?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60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1398" y="335663"/>
            <a:ext cx="5301204" cy="1077218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F0"/>
                </a:solidFill>
              </a:rPr>
              <a:t>“church” in the Bible means a group of God’s people.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0156" y="1597306"/>
            <a:ext cx="3868340" cy="537919"/>
          </a:xfrm>
        </p:spPr>
        <p:txBody>
          <a:bodyPr anchor="t">
            <a:normAutofit/>
          </a:bodyPr>
          <a:lstStyle/>
          <a:p>
            <a:pPr algn="ctr"/>
            <a:r>
              <a:rPr lang="en-US" sz="3200" u="sng" dirty="0" smtClean="0"/>
              <a:t>Universal church</a:t>
            </a:r>
            <a:endParaRPr lang="en-US" sz="3200" u="sng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50471" y="2077352"/>
            <a:ext cx="4347711" cy="3837311"/>
          </a:xfrm>
        </p:spPr>
        <p:txBody>
          <a:bodyPr>
            <a:noAutofit/>
          </a:bodyPr>
          <a:lstStyle/>
          <a:p>
            <a:pPr marL="0" indent="-18288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One church made of all the saved of all time</a:t>
            </a:r>
          </a:p>
          <a:p>
            <a:pPr marL="0" indent="-18288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Defined by fellowship with God (vertical relationship)</a:t>
            </a:r>
          </a:p>
          <a:p>
            <a:pPr marL="0" indent="-18288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God adds to the church, and doesn’t make mistakes</a:t>
            </a:r>
          </a:p>
          <a:p>
            <a:pPr marL="0" indent="-18288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It cannot divide, will not be overthrown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856069" y="1597306"/>
            <a:ext cx="3887391" cy="537919"/>
          </a:xfrm>
        </p:spPr>
        <p:txBody>
          <a:bodyPr anchor="t">
            <a:noAutofit/>
          </a:bodyPr>
          <a:lstStyle/>
          <a:p>
            <a:pPr algn="ctr"/>
            <a:r>
              <a:rPr lang="en-US" sz="3200" u="sng" dirty="0" smtClean="0">
                <a:solidFill>
                  <a:srgbClr val="FFFF00"/>
                </a:solidFill>
              </a:rPr>
              <a:t>Local church</a:t>
            </a:r>
            <a:endParaRPr lang="en-US" sz="3200" u="sng" dirty="0">
              <a:solidFill>
                <a:srgbClr val="FFFF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29150" y="2077352"/>
            <a:ext cx="4341230" cy="3837311"/>
          </a:xfrm>
        </p:spPr>
        <p:txBody>
          <a:bodyPr>
            <a:noAutofit/>
          </a:bodyPr>
          <a:lstStyle/>
          <a:p>
            <a:pPr marL="0" indent="-18288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FF00"/>
                </a:solidFill>
              </a:rPr>
              <a:t>Many churches made of people in certain time/place</a:t>
            </a:r>
          </a:p>
          <a:p>
            <a:pPr marL="0" indent="-18288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FF00"/>
                </a:solidFill>
              </a:rPr>
              <a:t>Defined by fellowship with man (horizontal relation)</a:t>
            </a:r>
          </a:p>
          <a:p>
            <a:pPr marL="0" indent="-18288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FF00"/>
                </a:solidFill>
              </a:rPr>
              <a:t>People join and accept, and can make mistakes</a:t>
            </a:r>
          </a:p>
          <a:p>
            <a:pPr marL="0" indent="-18288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FF00"/>
                </a:solidFill>
              </a:rPr>
              <a:t>These can divide, fall apart, come to an end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00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9985" y="196766"/>
            <a:ext cx="6204030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Popular but flawed: “Jesus’ church is made up of all </a:t>
            </a:r>
            <a:r>
              <a:rPr lang="en-US" sz="2800" smtClean="0"/>
              <a:t>the denominations.”</a:t>
            </a:r>
            <a:endParaRPr lang="en-US" sz="2800" dirty="0"/>
          </a:p>
        </p:txBody>
      </p:sp>
      <p:sp>
        <p:nvSpPr>
          <p:cNvPr id="3" name="Oval 2"/>
          <p:cNvSpPr/>
          <p:nvPr/>
        </p:nvSpPr>
        <p:spPr>
          <a:xfrm>
            <a:off x="2812648" y="1310275"/>
            <a:ext cx="3518705" cy="10648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solidFill>
                  <a:schemeClr val="bg1"/>
                </a:solidFill>
              </a:rPr>
              <a:t>God/Christ</a:t>
            </a: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12786" y="3437681"/>
            <a:ext cx="1516282" cy="5555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bg1"/>
                </a:solidFill>
              </a:rPr>
              <a:t>Baptist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19982" y="3437681"/>
            <a:ext cx="1921397" cy="5555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Methodist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32294" y="3437681"/>
            <a:ext cx="1666753" cy="5555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bg1"/>
                </a:solidFill>
              </a:rPr>
              <a:t>Catholic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13069" y="4520722"/>
            <a:ext cx="2150962" cy="5555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bg1"/>
                </a:solidFill>
              </a:rPr>
              <a:t>Pentecostal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5462" y="4520722"/>
            <a:ext cx="3086582" cy="5555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Church </a:t>
            </a:r>
            <a:r>
              <a:rPr lang="en-US" sz="3200" smtClean="0">
                <a:solidFill>
                  <a:schemeClr val="bg1"/>
                </a:solidFill>
              </a:rPr>
              <a:t>of Christ</a:t>
            </a:r>
            <a:endParaRPr lang="en-US" sz="320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>
            <a:stCxn id="3" idx="4"/>
            <a:endCxn id="4" idx="0"/>
          </p:cNvCxnSpPr>
          <p:nvPr/>
        </p:nvCxnSpPr>
        <p:spPr>
          <a:xfrm flipH="1">
            <a:off x="1770927" y="2375146"/>
            <a:ext cx="2801074" cy="10625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3" idx="4"/>
            <a:endCxn id="5" idx="0"/>
          </p:cNvCxnSpPr>
          <p:nvPr/>
        </p:nvCxnSpPr>
        <p:spPr>
          <a:xfrm>
            <a:off x="4572001" y="2375146"/>
            <a:ext cx="8680" cy="10625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3" idx="4"/>
          </p:cNvCxnSpPr>
          <p:nvPr/>
        </p:nvCxnSpPr>
        <p:spPr>
          <a:xfrm>
            <a:off x="4572001" y="2375146"/>
            <a:ext cx="2982408" cy="104172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3" idx="4"/>
            <a:endCxn id="8" idx="0"/>
          </p:cNvCxnSpPr>
          <p:nvPr/>
        </p:nvCxnSpPr>
        <p:spPr>
          <a:xfrm>
            <a:off x="4572001" y="2375146"/>
            <a:ext cx="2156752" cy="21455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3" idx="4"/>
            <a:endCxn id="7" idx="0"/>
          </p:cNvCxnSpPr>
          <p:nvPr/>
        </p:nvCxnSpPr>
        <p:spPr>
          <a:xfrm flipH="1">
            <a:off x="2488550" y="2375146"/>
            <a:ext cx="2083451" cy="21455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67159" y="5302817"/>
            <a:ext cx="8027042" cy="138499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Jesus’ church is not divided </a:t>
            </a:r>
            <a:r>
              <a:rPr lang="en-US" sz="2800" i="1" dirty="0" smtClean="0">
                <a:solidFill>
                  <a:srgbClr val="FFFF00"/>
                </a:solidFill>
              </a:rPr>
              <a:t>(1 Corinthians 1:10-13)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The church is a group of people, not a group of groups </a:t>
            </a:r>
            <a:r>
              <a:rPr lang="en-US" sz="2800" i="1" dirty="0" smtClean="0">
                <a:solidFill>
                  <a:srgbClr val="FFFF00"/>
                </a:solidFill>
              </a:rPr>
              <a:t>(John 15:1-11)</a:t>
            </a:r>
            <a:endParaRPr lang="en-US" sz="28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16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1" animBg="1"/>
      <p:bldP spid="5" grpId="0" animBg="1"/>
      <p:bldP spid="6" grpId="0" animBg="1"/>
      <p:bldP spid="7" grpId="0" animBg="1"/>
      <p:bldP spid="8" grpId="0" animBg="1"/>
      <p:bldP spid="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7388" y="196766"/>
            <a:ext cx="6389225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Popular but flawed: “Jesus’ church is made up </a:t>
            </a:r>
            <a:r>
              <a:rPr lang="en-US" sz="2800" smtClean="0"/>
              <a:t>of those committed to The Church.”</a:t>
            </a:r>
            <a:endParaRPr lang="en-US" sz="2800" dirty="0"/>
          </a:p>
        </p:txBody>
      </p:sp>
      <p:sp>
        <p:nvSpPr>
          <p:cNvPr id="3" name="Oval 2"/>
          <p:cNvSpPr/>
          <p:nvPr/>
        </p:nvSpPr>
        <p:spPr>
          <a:xfrm>
            <a:off x="2812648" y="1426023"/>
            <a:ext cx="3518705" cy="10648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solidFill>
                  <a:schemeClr val="bg1"/>
                </a:solidFill>
              </a:rPr>
              <a:t>God/Christ</a:t>
            </a: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99412" y="2650296"/>
            <a:ext cx="2145175" cy="5555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bg1"/>
                </a:solidFill>
              </a:rPr>
              <a:t>The Church</a:t>
            </a:r>
            <a:endParaRPr lang="en-US" sz="3200"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>
            <a:stCxn id="3" idx="4"/>
            <a:endCxn id="8" idx="0"/>
          </p:cNvCxnSpPr>
          <p:nvPr/>
        </p:nvCxnSpPr>
        <p:spPr>
          <a:xfrm flipH="1">
            <a:off x="4572000" y="2490894"/>
            <a:ext cx="1" cy="15940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88693" y="5056242"/>
            <a:ext cx="7766612" cy="138499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Jesus is the Way </a:t>
            </a:r>
            <a:r>
              <a:rPr lang="en-US" sz="2800" i="1" dirty="0" smtClean="0">
                <a:solidFill>
                  <a:srgbClr val="FFFF00"/>
                </a:solidFill>
              </a:rPr>
              <a:t>(John 14:16, Hebrews 10:19-22)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God adds the saved to the church, not the other way round </a:t>
            </a:r>
            <a:r>
              <a:rPr lang="en-US" sz="2800" i="1" dirty="0" smtClean="0">
                <a:solidFill>
                  <a:srgbClr val="FFFF00"/>
                </a:solidFill>
              </a:rPr>
              <a:t>(Acts 2:47)</a:t>
            </a:r>
            <a:endParaRPr lang="en-US" sz="2800" i="1" dirty="0">
              <a:solidFill>
                <a:srgbClr val="FFFF00"/>
              </a:solidFill>
            </a:endParaRPr>
          </a:p>
        </p:txBody>
      </p:sp>
      <p:grpSp>
        <p:nvGrpSpPr>
          <p:cNvPr id="20" name="Group 151"/>
          <p:cNvGrpSpPr>
            <a:grpSpLocks/>
          </p:cNvGrpSpPr>
          <p:nvPr/>
        </p:nvGrpSpPr>
        <p:grpSpPr bwMode="auto">
          <a:xfrm>
            <a:off x="2475052" y="3904001"/>
            <a:ext cx="254000" cy="508000"/>
            <a:chOff x="1536" y="2976"/>
            <a:chExt cx="192" cy="384"/>
          </a:xfrm>
        </p:grpSpPr>
        <p:sp>
          <p:nvSpPr>
            <p:cNvPr id="21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2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3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4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5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6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27" name="Group 151"/>
          <p:cNvGrpSpPr>
            <a:grpSpLocks/>
          </p:cNvGrpSpPr>
          <p:nvPr/>
        </p:nvGrpSpPr>
        <p:grpSpPr bwMode="auto">
          <a:xfrm>
            <a:off x="3137862" y="4060707"/>
            <a:ext cx="254000" cy="508000"/>
            <a:chOff x="1536" y="2976"/>
            <a:chExt cx="192" cy="384"/>
          </a:xfrm>
        </p:grpSpPr>
        <p:sp>
          <p:nvSpPr>
            <p:cNvPr id="28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9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0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1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2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3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34" name="Group 151"/>
          <p:cNvGrpSpPr>
            <a:grpSpLocks/>
          </p:cNvGrpSpPr>
          <p:nvPr/>
        </p:nvGrpSpPr>
        <p:grpSpPr bwMode="auto">
          <a:xfrm>
            <a:off x="3800671" y="4129587"/>
            <a:ext cx="254000" cy="508000"/>
            <a:chOff x="1536" y="2976"/>
            <a:chExt cx="192" cy="384"/>
          </a:xfrm>
        </p:grpSpPr>
        <p:sp>
          <p:nvSpPr>
            <p:cNvPr id="35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36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7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8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9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0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" name="Group 151"/>
          <p:cNvGrpSpPr>
            <a:grpSpLocks/>
          </p:cNvGrpSpPr>
          <p:nvPr/>
        </p:nvGrpSpPr>
        <p:grpSpPr bwMode="auto">
          <a:xfrm>
            <a:off x="4388575" y="4186416"/>
            <a:ext cx="254000" cy="508000"/>
            <a:chOff x="1536" y="2976"/>
            <a:chExt cx="192" cy="384"/>
          </a:xfrm>
        </p:grpSpPr>
        <p:sp>
          <p:nvSpPr>
            <p:cNvPr id="42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5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6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7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8" name="Group 151"/>
          <p:cNvGrpSpPr>
            <a:grpSpLocks/>
          </p:cNvGrpSpPr>
          <p:nvPr/>
        </p:nvGrpSpPr>
        <p:grpSpPr bwMode="auto">
          <a:xfrm>
            <a:off x="4835754" y="4220256"/>
            <a:ext cx="254000" cy="508000"/>
            <a:chOff x="1536" y="2976"/>
            <a:chExt cx="192" cy="384"/>
          </a:xfrm>
        </p:grpSpPr>
        <p:sp>
          <p:nvSpPr>
            <p:cNvPr id="49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0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1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5" name="Group 151"/>
          <p:cNvGrpSpPr>
            <a:grpSpLocks/>
          </p:cNvGrpSpPr>
          <p:nvPr/>
        </p:nvGrpSpPr>
        <p:grpSpPr bwMode="auto">
          <a:xfrm>
            <a:off x="5241968" y="4218098"/>
            <a:ext cx="254000" cy="508000"/>
            <a:chOff x="1536" y="2976"/>
            <a:chExt cx="192" cy="384"/>
          </a:xfrm>
        </p:grpSpPr>
        <p:sp>
          <p:nvSpPr>
            <p:cNvPr id="56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7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8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9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60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61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62" name="Group 151"/>
          <p:cNvGrpSpPr>
            <a:grpSpLocks/>
          </p:cNvGrpSpPr>
          <p:nvPr/>
        </p:nvGrpSpPr>
        <p:grpSpPr bwMode="auto">
          <a:xfrm>
            <a:off x="5773813" y="4122916"/>
            <a:ext cx="254000" cy="508000"/>
            <a:chOff x="1536" y="2976"/>
            <a:chExt cx="192" cy="384"/>
          </a:xfrm>
        </p:grpSpPr>
        <p:sp>
          <p:nvSpPr>
            <p:cNvPr id="63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64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65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66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67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68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69" name="Group 151"/>
          <p:cNvGrpSpPr>
            <a:grpSpLocks/>
          </p:cNvGrpSpPr>
          <p:nvPr/>
        </p:nvGrpSpPr>
        <p:grpSpPr bwMode="auto">
          <a:xfrm>
            <a:off x="6331353" y="3824590"/>
            <a:ext cx="254000" cy="508000"/>
            <a:chOff x="1536" y="2976"/>
            <a:chExt cx="192" cy="384"/>
          </a:xfrm>
        </p:grpSpPr>
        <p:sp>
          <p:nvSpPr>
            <p:cNvPr id="70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71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72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73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74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75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cxnSp>
        <p:nvCxnSpPr>
          <p:cNvPr id="17" name="Straight Connector 16"/>
          <p:cNvCxnSpPr>
            <a:stCxn id="8" idx="2"/>
            <a:endCxn id="21" idx="7"/>
          </p:cNvCxnSpPr>
          <p:nvPr/>
        </p:nvCxnSpPr>
        <p:spPr>
          <a:xfrm flipH="1">
            <a:off x="2646953" y="3205881"/>
            <a:ext cx="1925047" cy="71671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8" idx="2"/>
            <a:endCxn id="28" idx="7"/>
          </p:cNvCxnSpPr>
          <p:nvPr/>
        </p:nvCxnSpPr>
        <p:spPr>
          <a:xfrm flipH="1">
            <a:off x="3309763" y="3205881"/>
            <a:ext cx="1262237" cy="8734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8" idx="2"/>
            <a:endCxn id="35" idx="7"/>
          </p:cNvCxnSpPr>
          <p:nvPr/>
        </p:nvCxnSpPr>
        <p:spPr>
          <a:xfrm flipH="1">
            <a:off x="3972572" y="3205881"/>
            <a:ext cx="599428" cy="9423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8" idx="2"/>
            <a:endCxn id="42" idx="0"/>
          </p:cNvCxnSpPr>
          <p:nvPr/>
        </p:nvCxnSpPr>
        <p:spPr>
          <a:xfrm flipH="1">
            <a:off x="4515575" y="3205881"/>
            <a:ext cx="56425" cy="9805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8" idx="2"/>
            <a:endCxn id="49" idx="0"/>
          </p:cNvCxnSpPr>
          <p:nvPr/>
        </p:nvCxnSpPr>
        <p:spPr>
          <a:xfrm>
            <a:off x="4572000" y="3205881"/>
            <a:ext cx="390754" cy="10143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8" idx="2"/>
            <a:endCxn id="56" idx="7"/>
          </p:cNvCxnSpPr>
          <p:nvPr/>
        </p:nvCxnSpPr>
        <p:spPr>
          <a:xfrm>
            <a:off x="4572000" y="3205881"/>
            <a:ext cx="841869" cy="10308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8" idx="2"/>
            <a:endCxn id="63" idx="0"/>
          </p:cNvCxnSpPr>
          <p:nvPr/>
        </p:nvCxnSpPr>
        <p:spPr>
          <a:xfrm>
            <a:off x="4572000" y="3205881"/>
            <a:ext cx="1328813" cy="9170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8" idx="2"/>
            <a:endCxn id="70" idx="0"/>
          </p:cNvCxnSpPr>
          <p:nvPr/>
        </p:nvCxnSpPr>
        <p:spPr>
          <a:xfrm>
            <a:off x="4572000" y="3205881"/>
            <a:ext cx="1886353" cy="61870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86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812648" y="1310275"/>
            <a:ext cx="3518705" cy="10648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solidFill>
                  <a:schemeClr val="bg1"/>
                </a:solidFill>
              </a:rPr>
              <a:t>God/Christ</a:t>
            </a: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7159" y="3437681"/>
            <a:ext cx="2199669" cy="5555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bg1"/>
                </a:solidFill>
              </a:rPr>
              <a:t>Murphy Rd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89741" y="3468436"/>
            <a:ext cx="1472879" cy="5555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Bellaire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31354" y="3437681"/>
            <a:ext cx="1967694" cy="5555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bg1"/>
                </a:solidFill>
              </a:rPr>
              <a:t>Kleinwood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56120" y="4520722"/>
            <a:ext cx="1825907" cy="5555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bg1"/>
                </a:solidFill>
              </a:rPr>
              <a:t>Southside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55852" y="4520722"/>
            <a:ext cx="1805647" cy="5555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bg1"/>
                </a:solidFill>
              </a:rPr>
              <a:t>Memorial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>
            <a:stCxn id="3" idx="4"/>
            <a:endCxn id="4" idx="0"/>
          </p:cNvCxnSpPr>
          <p:nvPr/>
        </p:nvCxnSpPr>
        <p:spPr>
          <a:xfrm flipH="1">
            <a:off x="1666994" y="2375146"/>
            <a:ext cx="2905007" cy="10625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3" idx="4"/>
            <a:endCxn id="5" idx="0"/>
          </p:cNvCxnSpPr>
          <p:nvPr/>
        </p:nvCxnSpPr>
        <p:spPr>
          <a:xfrm flipH="1">
            <a:off x="4526181" y="2375146"/>
            <a:ext cx="45820" cy="10932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3" idx="4"/>
            <a:endCxn id="6" idx="0"/>
          </p:cNvCxnSpPr>
          <p:nvPr/>
        </p:nvCxnSpPr>
        <p:spPr>
          <a:xfrm>
            <a:off x="4572001" y="2375146"/>
            <a:ext cx="2743200" cy="10625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3" idx="4"/>
            <a:endCxn id="8" idx="0"/>
          </p:cNvCxnSpPr>
          <p:nvPr/>
        </p:nvCxnSpPr>
        <p:spPr>
          <a:xfrm>
            <a:off x="4572001" y="2375146"/>
            <a:ext cx="1886675" cy="21455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3" idx="4"/>
            <a:endCxn id="7" idx="0"/>
          </p:cNvCxnSpPr>
          <p:nvPr/>
        </p:nvCxnSpPr>
        <p:spPr>
          <a:xfrm flipH="1">
            <a:off x="2869074" y="2375146"/>
            <a:ext cx="1702927" cy="21455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67159" y="5325967"/>
            <a:ext cx="8027042" cy="95410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Church is a group of people, not a group of groups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Not everyone in each church is in Christ </a:t>
            </a:r>
            <a:r>
              <a:rPr lang="en-US" sz="2800" i="1" dirty="0" smtClean="0">
                <a:solidFill>
                  <a:srgbClr val="FFFF00"/>
                </a:solidFill>
              </a:rPr>
              <a:t>(1 </a:t>
            </a:r>
            <a:r>
              <a:rPr lang="en-US" sz="2800" i="1" dirty="0" err="1" smtClean="0">
                <a:solidFill>
                  <a:srgbClr val="FFFF00"/>
                </a:solidFill>
              </a:rPr>
              <a:t>Cor</a:t>
            </a:r>
            <a:r>
              <a:rPr lang="en-US" sz="2800" i="1" dirty="0" smtClean="0">
                <a:solidFill>
                  <a:srgbClr val="FFFF00"/>
                </a:solidFill>
              </a:rPr>
              <a:t> 5)</a:t>
            </a:r>
            <a:endParaRPr lang="en-US" sz="2800" i="1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36876" y="196766"/>
            <a:ext cx="6470248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Popular but flawed: “Jesus’ church is made up of all the </a:t>
            </a:r>
            <a:r>
              <a:rPr lang="en-US" sz="2800" smtClean="0"/>
              <a:t>local churches of Christ.”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934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5817" y="196766"/>
            <a:ext cx="3712366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Biblical View of Church</a:t>
            </a:r>
            <a:endParaRPr lang="en-US" sz="2800" dirty="0"/>
          </a:p>
        </p:txBody>
      </p:sp>
      <p:sp>
        <p:nvSpPr>
          <p:cNvPr id="3" name="Oval 2"/>
          <p:cNvSpPr/>
          <p:nvPr/>
        </p:nvSpPr>
        <p:spPr>
          <a:xfrm>
            <a:off x="2812648" y="902520"/>
            <a:ext cx="3518705" cy="10648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solidFill>
                  <a:schemeClr val="bg1"/>
                </a:solidFill>
              </a:rPr>
              <a:t>God/Christ</a:t>
            </a:r>
            <a:endParaRPr lang="en-US" sz="4000">
              <a:solidFill>
                <a:schemeClr val="bg1"/>
              </a:solidFill>
            </a:endParaRPr>
          </a:p>
        </p:txBody>
      </p:sp>
      <p:grpSp>
        <p:nvGrpSpPr>
          <p:cNvPr id="20" name="Group 151"/>
          <p:cNvGrpSpPr>
            <a:grpSpLocks/>
          </p:cNvGrpSpPr>
          <p:nvPr/>
        </p:nvGrpSpPr>
        <p:grpSpPr bwMode="auto">
          <a:xfrm>
            <a:off x="508584" y="2746913"/>
            <a:ext cx="254000" cy="508000"/>
            <a:chOff x="1536" y="2976"/>
            <a:chExt cx="192" cy="384"/>
          </a:xfrm>
        </p:grpSpPr>
        <p:sp>
          <p:nvSpPr>
            <p:cNvPr id="21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2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3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4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5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6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27" name="Group 151"/>
          <p:cNvGrpSpPr>
            <a:grpSpLocks/>
          </p:cNvGrpSpPr>
          <p:nvPr/>
        </p:nvGrpSpPr>
        <p:grpSpPr bwMode="auto">
          <a:xfrm>
            <a:off x="1189420" y="3611208"/>
            <a:ext cx="254000" cy="508000"/>
            <a:chOff x="1536" y="2976"/>
            <a:chExt cx="192" cy="384"/>
          </a:xfrm>
        </p:grpSpPr>
        <p:sp>
          <p:nvSpPr>
            <p:cNvPr id="28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9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0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1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2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3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34" name="Group 151"/>
          <p:cNvGrpSpPr>
            <a:grpSpLocks/>
          </p:cNvGrpSpPr>
          <p:nvPr/>
        </p:nvGrpSpPr>
        <p:grpSpPr bwMode="auto">
          <a:xfrm>
            <a:off x="2150706" y="3412053"/>
            <a:ext cx="254000" cy="508000"/>
            <a:chOff x="1536" y="2976"/>
            <a:chExt cx="192" cy="384"/>
          </a:xfrm>
        </p:grpSpPr>
        <p:sp>
          <p:nvSpPr>
            <p:cNvPr id="35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36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7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8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9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0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" name="Group 151"/>
          <p:cNvGrpSpPr>
            <a:grpSpLocks/>
          </p:cNvGrpSpPr>
          <p:nvPr/>
        </p:nvGrpSpPr>
        <p:grpSpPr bwMode="auto">
          <a:xfrm>
            <a:off x="4388575" y="4186416"/>
            <a:ext cx="254000" cy="508000"/>
            <a:chOff x="1536" y="2976"/>
            <a:chExt cx="192" cy="384"/>
          </a:xfrm>
        </p:grpSpPr>
        <p:sp>
          <p:nvSpPr>
            <p:cNvPr id="42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5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6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7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8" name="Group 151"/>
          <p:cNvGrpSpPr>
            <a:grpSpLocks/>
          </p:cNvGrpSpPr>
          <p:nvPr/>
        </p:nvGrpSpPr>
        <p:grpSpPr bwMode="auto">
          <a:xfrm>
            <a:off x="5264083" y="4126511"/>
            <a:ext cx="254000" cy="508000"/>
            <a:chOff x="1536" y="2976"/>
            <a:chExt cx="192" cy="384"/>
          </a:xfrm>
        </p:grpSpPr>
        <p:sp>
          <p:nvSpPr>
            <p:cNvPr id="49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0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1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5" name="Group 151"/>
          <p:cNvGrpSpPr>
            <a:grpSpLocks/>
          </p:cNvGrpSpPr>
          <p:nvPr/>
        </p:nvGrpSpPr>
        <p:grpSpPr bwMode="auto">
          <a:xfrm>
            <a:off x="6527785" y="3611208"/>
            <a:ext cx="254000" cy="508000"/>
            <a:chOff x="1536" y="2976"/>
            <a:chExt cx="192" cy="384"/>
          </a:xfrm>
        </p:grpSpPr>
        <p:sp>
          <p:nvSpPr>
            <p:cNvPr id="56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7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8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9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60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61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62" name="Group 151"/>
          <p:cNvGrpSpPr>
            <a:grpSpLocks/>
          </p:cNvGrpSpPr>
          <p:nvPr/>
        </p:nvGrpSpPr>
        <p:grpSpPr bwMode="auto">
          <a:xfrm>
            <a:off x="8070908" y="3658488"/>
            <a:ext cx="254000" cy="508000"/>
            <a:chOff x="1536" y="2976"/>
            <a:chExt cx="192" cy="384"/>
          </a:xfrm>
        </p:grpSpPr>
        <p:sp>
          <p:nvSpPr>
            <p:cNvPr id="63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64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65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66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67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68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69" name="Group 151"/>
          <p:cNvGrpSpPr>
            <a:grpSpLocks/>
          </p:cNvGrpSpPr>
          <p:nvPr/>
        </p:nvGrpSpPr>
        <p:grpSpPr bwMode="auto">
          <a:xfrm>
            <a:off x="8080671" y="2887427"/>
            <a:ext cx="254000" cy="508000"/>
            <a:chOff x="1536" y="2976"/>
            <a:chExt cx="192" cy="384"/>
          </a:xfrm>
        </p:grpSpPr>
        <p:sp>
          <p:nvSpPr>
            <p:cNvPr id="70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71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72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73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74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75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cxnSp>
        <p:nvCxnSpPr>
          <p:cNvPr id="17" name="Straight Connector 16"/>
          <p:cNvCxnSpPr>
            <a:stCxn id="3" idx="3"/>
            <a:endCxn id="21" idx="7"/>
          </p:cNvCxnSpPr>
          <p:nvPr/>
        </p:nvCxnSpPr>
        <p:spPr>
          <a:xfrm flipH="1">
            <a:off x="680485" y="1811444"/>
            <a:ext cx="2647465" cy="9540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3" idx="3"/>
            <a:endCxn id="28" idx="7"/>
          </p:cNvCxnSpPr>
          <p:nvPr/>
        </p:nvCxnSpPr>
        <p:spPr>
          <a:xfrm flipH="1">
            <a:off x="1361321" y="1811444"/>
            <a:ext cx="1966629" cy="18183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3" idx="3"/>
            <a:endCxn id="35" idx="7"/>
          </p:cNvCxnSpPr>
          <p:nvPr/>
        </p:nvCxnSpPr>
        <p:spPr>
          <a:xfrm flipH="1">
            <a:off x="2322607" y="1811444"/>
            <a:ext cx="1005343" cy="16192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3" idx="4"/>
            <a:endCxn id="42" idx="0"/>
          </p:cNvCxnSpPr>
          <p:nvPr/>
        </p:nvCxnSpPr>
        <p:spPr>
          <a:xfrm flipH="1">
            <a:off x="4515575" y="1967391"/>
            <a:ext cx="56426" cy="22190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3" idx="4"/>
            <a:endCxn id="49" idx="0"/>
          </p:cNvCxnSpPr>
          <p:nvPr/>
        </p:nvCxnSpPr>
        <p:spPr>
          <a:xfrm>
            <a:off x="4572001" y="1967391"/>
            <a:ext cx="819082" cy="21591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3" idx="5"/>
            <a:endCxn id="56" idx="7"/>
          </p:cNvCxnSpPr>
          <p:nvPr/>
        </p:nvCxnSpPr>
        <p:spPr>
          <a:xfrm>
            <a:off x="5816051" y="1811444"/>
            <a:ext cx="883635" cy="18183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3" idx="5"/>
            <a:endCxn id="63" idx="0"/>
          </p:cNvCxnSpPr>
          <p:nvPr/>
        </p:nvCxnSpPr>
        <p:spPr>
          <a:xfrm>
            <a:off x="5816051" y="1811444"/>
            <a:ext cx="2381857" cy="18470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3" idx="5"/>
            <a:endCxn id="70" idx="0"/>
          </p:cNvCxnSpPr>
          <p:nvPr/>
        </p:nvCxnSpPr>
        <p:spPr>
          <a:xfrm>
            <a:off x="5816051" y="1811444"/>
            <a:ext cx="2391620" cy="107598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oup 151"/>
          <p:cNvGrpSpPr>
            <a:grpSpLocks/>
          </p:cNvGrpSpPr>
          <p:nvPr/>
        </p:nvGrpSpPr>
        <p:grpSpPr bwMode="auto">
          <a:xfrm>
            <a:off x="3519211" y="4027598"/>
            <a:ext cx="254000" cy="508000"/>
            <a:chOff x="1536" y="2976"/>
            <a:chExt cx="192" cy="384"/>
          </a:xfrm>
        </p:grpSpPr>
        <p:sp>
          <p:nvSpPr>
            <p:cNvPr id="82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84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86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88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90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91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92" name="Group 151"/>
          <p:cNvGrpSpPr>
            <a:grpSpLocks/>
          </p:cNvGrpSpPr>
          <p:nvPr/>
        </p:nvGrpSpPr>
        <p:grpSpPr bwMode="auto">
          <a:xfrm>
            <a:off x="2548520" y="4119208"/>
            <a:ext cx="254000" cy="508000"/>
            <a:chOff x="1536" y="2976"/>
            <a:chExt cx="192" cy="384"/>
          </a:xfrm>
        </p:grpSpPr>
        <p:sp>
          <p:nvSpPr>
            <p:cNvPr id="93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94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95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96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97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98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99" name="Group 151"/>
          <p:cNvGrpSpPr>
            <a:grpSpLocks/>
          </p:cNvGrpSpPr>
          <p:nvPr/>
        </p:nvGrpSpPr>
        <p:grpSpPr bwMode="auto">
          <a:xfrm>
            <a:off x="3982790" y="3526435"/>
            <a:ext cx="254000" cy="508000"/>
            <a:chOff x="1536" y="2976"/>
            <a:chExt cx="192" cy="384"/>
          </a:xfrm>
        </p:grpSpPr>
        <p:sp>
          <p:nvSpPr>
            <p:cNvPr id="100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01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02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03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04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05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27" name="Group 130"/>
          <p:cNvGrpSpPr>
            <a:grpSpLocks/>
          </p:cNvGrpSpPr>
          <p:nvPr/>
        </p:nvGrpSpPr>
        <p:grpSpPr bwMode="auto">
          <a:xfrm>
            <a:off x="508584" y="5613638"/>
            <a:ext cx="254000" cy="508000"/>
            <a:chOff x="1536" y="2976"/>
            <a:chExt cx="192" cy="384"/>
          </a:xfrm>
        </p:grpSpPr>
        <p:sp>
          <p:nvSpPr>
            <p:cNvPr id="128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29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30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31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32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33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34" name="Group 130"/>
          <p:cNvGrpSpPr>
            <a:grpSpLocks/>
          </p:cNvGrpSpPr>
          <p:nvPr/>
        </p:nvGrpSpPr>
        <p:grpSpPr bwMode="auto">
          <a:xfrm>
            <a:off x="956884" y="5613638"/>
            <a:ext cx="254000" cy="508000"/>
            <a:chOff x="1536" y="2976"/>
            <a:chExt cx="192" cy="384"/>
          </a:xfrm>
        </p:grpSpPr>
        <p:sp>
          <p:nvSpPr>
            <p:cNvPr id="135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36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37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38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39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40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41" name="Group 130"/>
          <p:cNvGrpSpPr>
            <a:grpSpLocks/>
          </p:cNvGrpSpPr>
          <p:nvPr/>
        </p:nvGrpSpPr>
        <p:grpSpPr bwMode="auto">
          <a:xfrm>
            <a:off x="1523175" y="5804138"/>
            <a:ext cx="254000" cy="508000"/>
            <a:chOff x="1536" y="2976"/>
            <a:chExt cx="192" cy="384"/>
          </a:xfrm>
        </p:grpSpPr>
        <p:sp>
          <p:nvSpPr>
            <p:cNvPr id="142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43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44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45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46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47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48" name="Group 130"/>
          <p:cNvGrpSpPr>
            <a:grpSpLocks/>
          </p:cNvGrpSpPr>
          <p:nvPr/>
        </p:nvGrpSpPr>
        <p:grpSpPr bwMode="auto">
          <a:xfrm>
            <a:off x="2098475" y="5686701"/>
            <a:ext cx="254000" cy="508000"/>
            <a:chOff x="1536" y="2976"/>
            <a:chExt cx="192" cy="384"/>
          </a:xfrm>
        </p:grpSpPr>
        <p:sp>
          <p:nvSpPr>
            <p:cNvPr id="149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50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51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52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53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54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55" name="Group 130"/>
          <p:cNvGrpSpPr>
            <a:grpSpLocks/>
          </p:cNvGrpSpPr>
          <p:nvPr/>
        </p:nvGrpSpPr>
        <p:grpSpPr bwMode="auto">
          <a:xfrm>
            <a:off x="2637442" y="5772388"/>
            <a:ext cx="254000" cy="508000"/>
            <a:chOff x="1536" y="2976"/>
            <a:chExt cx="192" cy="384"/>
          </a:xfrm>
        </p:grpSpPr>
        <p:sp>
          <p:nvSpPr>
            <p:cNvPr id="156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57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58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59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60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61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62" name="Group 130"/>
          <p:cNvGrpSpPr>
            <a:grpSpLocks/>
          </p:cNvGrpSpPr>
          <p:nvPr/>
        </p:nvGrpSpPr>
        <p:grpSpPr bwMode="auto">
          <a:xfrm>
            <a:off x="3239908" y="5813701"/>
            <a:ext cx="254000" cy="508000"/>
            <a:chOff x="1536" y="2976"/>
            <a:chExt cx="192" cy="384"/>
          </a:xfrm>
        </p:grpSpPr>
        <p:sp>
          <p:nvSpPr>
            <p:cNvPr id="163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64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65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66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67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68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69" name="Group 130"/>
          <p:cNvGrpSpPr>
            <a:grpSpLocks/>
          </p:cNvGrpSpPr>
          <p:nvPr/>
        </p:nvGrpSpPr>
        <p:grpSpPr bwMode="auto">
          <a:xfrm>
            <a:off x="3818509" y="5804138"/>
            <a:ext cx="254000" cy="508000"/>
            <a:chOff x="1536" y="2976"/>
            <a:chExt cx="192" cy="384"/>
          </a:xfrm>
        </p:grpSpPr>
        <p:sp>
          <p:nvSpPr>
            <p:cNvPr id="170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71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72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73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74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75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76" name="Group 130"/>
          <p:cNvGrpSpPr>
            <a:grpSpLocks/>
          </p:cNvGrpSpPr>
          <p:nvPr/>
        </p:nvGrpSpPr>
        <p:grpSpPr bwMode="auto">
          <a:xfrm>
            <a:off x="4386794" y="5762097"/>
            <a:ext cx="254000" cy="508000"/>
            <a:chOff x="1536" y="2976"/>
            <a:chExt cx="192" cy="384"/>
          </a:xfrm>
        </p:grpSpPr>
        <p:sp>
          <p:nvSpPr>
            <p:cNvPr id="177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78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79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80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81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82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83" name="Group 130"/>
          <p:cNvGrpSpPr>
            <a:grpSpLocks/>
          </p:cNvGrpSpPr>
          <p:nvPr/>
        </p:nvGrpSpPr>
        <p:grpSpPr bwMode="auto">
          <a:xfrm>
            <a:off x="4913531" y="5762097"/>
            <a:ext cx="254000" cy="508000"/>
            <a:chOff x="1536" y="2976"/>
            <a:chExt cx="192" cy="384"/>
          </a:xfrm>
        </p:grpSpPr>
        <p:sp>
          <p:nvSpPr>
            <p:cNvPr id="184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85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86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87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88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89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90" name="Group 130"/>
          <p:cNvGrpSpPr>
            <a:grpSpLocks/>
          </p:cNvGrpSpPr>
          <p:nvPr/>
        </p:nvGrpSpPr>
        <p:grpSpPr bwMode="auto">
          <a:xfrm>
            <a:off x="5539075" y="5762097"/>
            <a:ext cx="254000" cy="508000"/>
            <a:chOff x="1536" y="2976"/>
            <a:chExt cx="192" cy="384"/>
          </a:xfrm>
        </p:grpSpPr>
        <p:sp>
          <p:nvSpPr>
            <p:cNvPr id="191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92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93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94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95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96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97" name="Group 130"/>
          <p:cNvGrpSpPr>
            <a:grpSpLocks/>
          </p:cNvGrpSpPr>
          <p:nvPr/>
        </p:nvGrpSpPr>
        <p:grpSpPr bwMode="auto">
          <a:xfrm>
            <a:off x="6025212" y="5750201"/>
            <a:ext cx="254000" cy="508000"/>
            <a:chOff x="1536" y="2976"/>
            <a:chExt cx="192" cy="384"/>
          </a:xfrm>
        </p:grpSpPr>
        <p:sp>
          <p:nvSpPr>
            <p:cNvPr id="198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99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00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01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02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03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204" name="Group 130"/>
          <p:cNvGrpSpPr>
            <a:grpSpLocks/>
          </p:cNvGrpSpPr>
          <p:nvPr/>
        </p:nvGrpSpPr>
        <p:grpSpPr bwMode="auto">
          <a:xfrm>
            <a:off x="6542029" y="5695217"/>
            <a:ext cx="254000" cy="508000"/>
            <a:chOff x="1536" y="2976"/>
            <a:chExt cx="192" cy="384"/>
          </a:xfrm>
        </p:grpSpPr>
        <p:sp>
          <p:nvSpPr>
            <p:cNvPr id="205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06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07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08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09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10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211" name="Group 130"/>
          <p:cNvGrpSpPr>
            <a:grpSpLocks/>
          </p:cNvGrpSpPr>
          <p:nvPr/>
        </p:nvGrpSpPr>
        <p:grpSpPr bwMode="auto">
          <a:xfrm>
            <a:off x="7136893" y="5675769"/>
            <a:ext cx="254000" cy="508000"/>
            <a:chOff x="1536" y="2976"/>
            <a:chExt cx="192" cy="384"/>
          </a:xfrm>
        </p:grpSpPr>
        <p:sp>
          <p:nvSpPr>
            <p:cNvPr id="212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13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14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15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16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17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218" name="Group 130"/>
          <p:cNvGrpSpPr>
            <a:grpSpLocks/>
          </p:cNvGrpSpPr>
          <p:nvPr/>
        </p:nvGrpSpPr>
        <p:grpSpPr bwMode="auto">
          <a:xfrm>
            <a:off x="7625452" y="5612269"/>
            <a:ext cx="254000" cy="508000"/>
            <a:chOff x="1536" y="2976"/>
            <a:chExt cx="192" cy="384"/>
          </a:xfrm>
        </p:grpSpPr>
        <p:sp>
          <p:nvSpPr>
            <p:cNvPr id="219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20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21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22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23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24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225" name="Group 130"/>
          <p:cNvGrpSpPr>
            <a:grpSpLocks/>
          </p:cNvGrpSpPr>
          <p:nvPr/>
        </p:nvGrpSpPr>
        <p:grpSpPr bwMode="auto">
          <a:xfrm>
            <a:off x="8151326" y="5612100"/>
            <a:ext cx="254000" cy="508000"/>
            <a:chOff x="1536" y="2976"/>
            <a:chExt cx="192" cy="384"/>
          </a:xfrm>
        </p:grpSpPr>
        <p:sp>
          <p:nvSpPr>
            <p:cNvPr id="226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27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28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29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30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31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232" name="Group 151"/>
          <p:cNvGrpSpPr>
            <a:grpSpLocks/>
          </p:cNvGrpSpPr>
          <p:nvPr/>
        </p:nvGrpSpPr>
        <p:grpSpPr bwMode="auto">
          <a:xfrm>
            <a:off x="5850099" y="3911239"/>
            <a:ext cx="254000" cy="508000"/>
            <a:chOff x="1536" y="2976"/>
            <a:chExt cx="192" cy="384"/>
          </a:xfrm>
        </p:grpSpPr>
        <p:sp>
          <p:nvSpPr>
            <p:cNvPr id="233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34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35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36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37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38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cxnSp>
        <p:nvCxnSpPr>
          <p:cNvPr id="15" name="Straight Connector 14"/>
          <p:cNvCxnSpPr>
            <a:stCxn id="3" idx="4"/>
            <a:endCxn id="93" idx="7"/>
          </p:cNvCxnSpPr>
          <p:nvPr/>
        </p:nvCxnSpPr>
        <p:spPr>
          <a:xfrm flipH="1">
            <a:off x="2720421" y="1967391"/>
            <a:ext cx="1851580" cy="21704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3" idx="4"/>
            <a:endCxn id="100" idx="0"/>
          </p:cNvCxnSpPr>
          <p:nvPr/>
        </p:nvCxnSpPr>
        <p:spPr>
          <a:xfrm flipH="1">
            <a:off x="4109790" y="1967391"/>
            <a:ext cx="462211" cy="15590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>
            <a:stCxn id="3" idx="4"/>
            <a:endCxn id="82" idx="1"/>
          </p:cNvCxnSpPr>
          <p:nvPr/>
        </p:nvCxnSpPr>
        <p:spPr>
          <a:xfrm flipH="1">
            <a:off x="3601310" y="1967391"/>
            <a:ext cx="970691" cy="207880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/>
          <p:cNvCxnSpPr>
            <a:stCxn id="3" idx="4"/>
            <a:endCxn id="233" idx="1"/>
          </p:cNvCxnSpPr>
          <p:nvPr/>
        </p:nvCxnSpPr>
        <p:spPr>
          <a:xfrm>
            <a:off x="4572001" y="1967391"/>
            <a:ext cx="1360197" cy="19624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5" name="Group 151"/>
          <p:cNvGrpSpPr>
            <a:grpSpLocks/>
          </p:cNvGrpSpPr>
          <p:nvPr/>
        </p:nvGrpSpPr>
        <p:grpSpPr bwMode="auto">
          <a:xfrm>
            <a:off x="7306321" y="3302858"/>
            <a:ext cx="254000" cy="508000"/>
            <a:chOff x="1536" y="2976"/>
            <a:chExt cx="192" cy="384"/>
          </a:xfrm>
        </p:grpSpPr>
        <p:sp>
          <p:nvSpPr>
            <p:cNvPr id="296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97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98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99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00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01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cxnSp>
        <p:nvCxnSpPr>
          <p:cNvPr id="303" name="Straight Connector 302"/>
          <p:cNvCxnSpPr>
            <a:stCxn id="3" idx="5"/>
            <a:endCxn id="296" idx="1"/>
          </p:cNvCxnSpPr>
          <p:nvPr/>
        </p:nvCxnSpPr>
        <p:spPr>
          <a:xfrm>
            <a:off x="5816051" y="1811444"/>
            <a:ext cx="1572369" cy="15100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4" name="Group 151"/>
          <p:cNvGrpSpPr>
            <a:grpSpLocks/>
          </p:cNvGrpSpPr>
          <p:nvPr/>
        </p:nvGrpSpPr>
        <p:grpSpPr bwMode="auto">
          <a:xfrm>
            <a:off x="877959" y="1747944"/>
            <a:ext cx="254000" cy="508000"/>
            <a:chOff x="1536" y="2976"/>
            <a:chExt cx="192" cy="384"/>
          </a:xfrm>
        </p:grpSpPr>
        <p:sp>
          <p:nvSpPr>
            <p:cNvPr id="305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306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07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08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09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10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332" name="Group 151"/>
          <p:cNvGrpSpPr>
            <a:grpSpLocks/>
          </p:cNvGrpSpPr>
          <p:nvPr/>
        </p:nvGrpSpPr>
        <p:grpSpPr bwMode="auto">
          <a:xfrm>
            <a:off x="1206034" y="1116981"/>
            <a:ext cx="254000" cy="508000"/>
            <a:chOff x="1536" y="2976"/>
            <a:chExt cx="192" cy="384"/>
          </a:xfrm>
        </p:grpSpPr>
        <p:sp>
          <p:nvSpPr>
            <p:cNvPr id="333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334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35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36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37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38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cxnSp>
        <p:nvCxnSpPr>
          <p:cNvPr id="340" name="Straight Connector 339"/>
          <p:cNvCxnSpPr>
            <a:stCxn id="333" idx="0"/>
            <a:endCxn id="3" idx="2"/>
          </p:cNvCxnSpPr>
          <p:nvPr/>
        </p:nvCxnSpPr>
        <p:spPr>
          <a:xfrm>
            <a:off x="1333034" y="1116981"/>
            <a:ext cx="1479614" cy="3179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>
            <a:stCxn id="305" idx="7"/>
            <a:endCxn id="3" idx="2"/>
          </p:cNvCxnSpPr>
          <p:nvPr/>
        </p:nvCxnSpPr>
        <p:spPr>
          <a:xfrm flipV="1">
            <a:off x="1049860" y="1434956"/>
            <a:ext cx="1762788" cy="33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0" name="Group 151"/>
          <p:cNvGrpSpPr>
            <a:grpSpLocks/>
          </p:cNvGrpSpPr>
          <p:nvPr/>
        </p:nvGrpSpPr>
        <p:grpSpPr bwMode="auto">
          <a:xfrm>
            <a:off x="4589103" y="3658488"/>
            <a:ext cx="254000" cy="508000"/>
            <a:chOff x="1536" y="2976"/>
            <a:chExt cx="192" cy="384"/>
          </a:xfrm>
        </p:grpSpPr>
        <p:sp>
          <p:nvSpPr>
            <p:cNvPr id="371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372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73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74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75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76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cxnSp>
        <p:nvCxnSpPr>
          <p:cNvPr id="377" name="Straight Connector 376"/>
          <p:cNvCxnSpPr>
            <a:stCxn id="3" idx="4"/>
            <a:endCxn id="371" idx="1"/>
          </p:cNvCxnSpPr>
          <p:nvPr/>
        </p:nvCxnSpPr>
        <p:spPr>
          <a:xfrm>
            <a:off x="4572001" y="1967391"/>
            <a:ext cx="99201" cy="17096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3"/>
          <p:cNvSpPr/>
          <p:nvPr/>
        </p:nvSpPr>
        <p:spPr>
          <a:xfrm>
            <a:off x="149220" y="694240"/>
            <a:ext cx="8813277" cy="4345114"/>
          </a:xfrm>
          <a:custGeom>
            <a:avLst/>
            <a:gdLst>
              <a:gd name="connsiteX0" fmla="*/ 3809325 w 8813277"/>
              <a:gd name="connsiteY0" fmla="*/ 185436 h 4345114"/>
              <a:gd name="connsiteX1" fmla="*/ 591563 w 8813277"/>
              <a:gd name="connsiteY1" fmla="*/ 278033 h 4345114"/>
              <a:gd name="connsiteX2" fmla="*/ 718884 w 8813277"/>
              <a:gd name="connsiteY2" fmla="*/ 3588393 h 4345114"/>
              <a:gd name="connsiteX3" fmla="*/ 7825740 w 8813277"/>
              <a:gd name="connsiteY3" fmla="*/ 4178702 h 4345114"/>
              <a:gd name="connsiteX4" fmla="*/ 8566520 w 8813277"/>
              <a:gd name="connsiteY4" fmla="*/ 1261882 h 4345114"/>
              <a:gd name="connsiteX5" fmla="*/ 6020089 w 8813277"/>
              <a:gd name="connsiteY5" fmla="*/ 266459 h 4345114"/>
              <a:gd name="connsiteX6" fmla="*/ 3809325 w 8813277"/>
              <a:gd name="connsiteY6" fmla="*/ 185436 h 4345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13277" h="4345114">
                <a:moveTo>
                  <a:pt x="3809325" y="185436"/>
                </a:moveTo>
                <a:cubicBezTo>
                  <a:pt x="2904571" y="187365"/>
                  <a:pt x="1106636" y="-289127"/>
                  <a:pt x="591563" y="278033"/>
                </a:cubicBezTo>
                <a:cubicBezTo>
                  <a:pt x="76489" y="845193"/>
                  <a:pt x="-486812" y="2938282"/>
                  <a:pt x="718884" y="3588393"/>
                </a:cubicBezTo>
                <a:cubicBezTo>
                  <a:pt x="1924580" y="4238505"/>
                  <a:pt x="6517801" y="4566454"/>
                  <a:pt x="7825740" y="4178702"/>
                </a:cubicBezTo>
                <a:cubicBezTo>
                  <a:pt x="9133679" y="3790950"/>
                  <a:pt x="8867462" y="1913923"/>
                  <a:pt x="8566520" y="1261882"/>
                </a:cubicBezTo>
                <a:cubicBezTo>
                  <a:pt x="8265578" y="609841"/>
                  <a:pt x="6814884" y="447796"/>
                  <a:pt x="6020089" y="266459"/>
                </a:cubicBezTo>
                <a:cubicBezTo>
                  <a:pt x="5225294" y="85122"/>
                  <a:pt x="4714079" y="183507"/>
                  <a:pt x="3809325" y="185436"/>
                </a:cubicBezTo>
                <a:close/>
              </a:path>
            </a:pathLst>
          </a:cu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TextBox 338"/>
          <p:cNvSpPr txBox="1"/>
          <p:nvPr/>
        </p:nvSpPr>
        <p:spPr>
          <a:xfrm>
            <a:off x="6158680" y="1285973"/>
            <a:ext cx="2044174" cy="95410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FFFF00"/>
                </a:solidFill>
              </a:rPr>
              <a:t>Universal Church</a:t>
            </a:r>
            <a:endParaRPr lang="en-US" sz="2800" dirty="0">
              <a:solidFill>
                <a:srgbClr val="FFFF00"/>
              </a:solidFill>
            </a:endParaRPr>
          </a:p>
        </p:txBody>
      </p:sp>
      <p:grpSp>
        <p:nvGrpSpPr>
          <p:cNvPr id="239" name="Group 151"/>
          <p:cNvGrpSpPr>
            <a:grpSpLocks/>
          </p:cNvGrpSpPr>
          <p:nvPr/>
        </p:nvGrpSpPr>
        <p:grpSpPr bwMode="auto">
          <a:xfrm>
            <a:off x="7200393" y="4231403"/>
            <a:ext cx="254000" cy="508000"/>
            <a:chOff x="1536" y="2976"/>
            <a:chExt cx="192" cy="384"/>
          </a:xfrm>
        </p:grpSpPr>
        <p:sp>
          <p:nvSpPr>
            <p:cNvPr id="240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41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42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43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44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45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cxnSp>
        <p:nvCxnSpPr>
          <p:cNvPr id="246" name="Straight Connector 245"/>
          <p:cNvCxnSpPr>
            <a:stCxn id="3" idx="5"/>
            <a:endCxn id="240" idx="0"/>
          </p:cNvCxnSpPr>
          <p:nvPr/>
        </p:nvCxnSpPr>
        <p:spPr>
          <a:xfrm>
            <a:off x="5816051" y="1811444"/>
            <a:ext cx="1511342" cy="241995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0" name="Group 151"/>
          <p:cNvGrpSpPr>
            <a:grpSpLocks/>
          </p:cNvGrpSpPr>
          <p:nvPr/>
        </p:nvGrpSpPr>
        <p:grpSpPr bwMode="auto">
          <a:xfrm>
            <a:off x="908066" y="3077927"/>
            <a:ext cx="254000" cy="508000"/>
            <a:chOff x="1536" y="2976"/>
            <a:chExt cx="192" cy="384"/>
          </a:xfrm>
        </p:grpSpPr>
        <p:sp>
          <p:nvSpPr>
            <p:cNvPr id="251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52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53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54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55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56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cxnSp>
        <p:nvCxnSpPr>
          <p:cNvPr id="257" name="Straight Connector 256"/>
          <p:cNvCxnSpPr>
            <a:stCxn id="3" idx="3"/>
            <a:endCxn id="251" idx="7"/>
          </p:cNvCxnSpPr>
          <p:nvPr/>
        </p:nvCxnSpPr>
        <p:spPr>
          <a:xfrm flipH="1">
            <a:off x="1079967" y="1811444"/>
            <a:ext cx="2247983" cy="12850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112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5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8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1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4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3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5817" y="196766"/>
            <a:ext cx="3712366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Biblical View of Church</a:t>
            </a:r>
            <a:endParaRPr lang="en-US" sz="2800" dirty="0"/>
          </a:p>
        </p:txBody>
      </p:sp>
      <p:sp>
        <p:nvSpPr>
          <p:cNvPr id="3" name="Oval 2"/>
          <p:cNvSpPr/>
          <p:nvPr/>
        </p:nvSpPr>
        <p:spPr>
          <a:xfrm>
            <a:off x="2812648" y="902520"/>
            <a:ext cx="3518705" cy="10648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solidFill>
                  <a:schemeClr val="bg1"/>
                </a:solidFill>
              </a:rPr>
              <a:t>God/Christ</a:t>
            </a:r>
            <a:endParaRPr lang="en-US" sz="4000">
              <a:solidFill>
                <a:schemeClr val="bg1"/>
              </a:solidFill>
            </a:endParaRPr>
          </a:p>
        </p:txBody>
      </p:sp>
      <p:grpSp>
        <p:nvGrpSpPr>
          <p:cNvPr id="20" name="Group 151"/>
          <p:cNvGrpSpPr>
            <a:grpSpLocks/>
          </p:cNvGrpSpPr>
          <p:nvPr/>
        </p:nvGrpSpPr>
        <p:grpSpPr bwMode="auto">
          <a:xfrm>
            <a:off x="843022" y="2895587"/>
            <a:ext cx="254000" cy="508000"/>
            <a:chOff x="1536" y="2976"/>
            <a:chExt cx="192" cy="384"/>
          </a:xfrm>
        </p:grpSpPr>
        <p:sp>
          <p:nvSpPr>
            <p:cNvPr id="21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2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3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4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5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6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27" name="Group 151"/>
          <p:cNvGrpSpPr>
            <a:grpSpLocks/>
          </p:cNvGrpSpPr>
          <p:nvPr/>
        </p:nvGrpSpPr>
        <p:grpSpPr bwMode="auto">
          <a:xfrm>
            <a:off x="1292983" y="3022012"/>
            <a:ext cx="254000" cy="508000"/>
            <a:chOff x="1536" y="2976"/>
            <a:chExt cx="192" cy="384"/>
          </a:xfrm>
        </p:grpSpPr>
        <p:sp>
          <p:nvSpPr>
            <p:cNvPr id="28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9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0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1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2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3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34" name="Group 151"/>
          <p:cNvGrpSpPr>
            <a:grpSpLocks/>
          </p:cNvGrpSpPr>
          <p:nvPr/>
        </p:nvGrpSpPr>
        <p:grpSpPr bwMode="auto">
          <a:xfrm>
            <a:off x="1038983" y="3678416"/>
            <a:ext cx="254000" cy="508000"/>
            <a:chOff x="1536" y="2976"/>
            <a:chExt cx="192" cy="384"/>
          </a:xfrm>
        </p:grpSpPr>
        <p:sp>
          <p:nvSpPr>
            <p:cNvPr id="35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36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7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8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9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0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" name="Group 151"/>
          <p:cNvGrpSpPr>
            <a:grpSpLocks/>
          </p:cNvGrpSpPr>
          <p:nvPr/>
        </p:nvGrpSpPr>
        <p:grpSpPr bwMode="auto">
          <a:xfrm>
            <a:off x="4388575" y="4186416"/>
            <a:ext cx="254000" cy="508000"/>
            <a:chOff x="1536" y="2976"/>
            <a:chExt cx="192" cy="384"/>
          </a:xfrm>
        </p:grpSpPr>
        <p:sp>
          <p:nvSpPr>
            <p:cNvPr id="42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5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6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7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8" name="Group 151"/>
          <p:cNvGrpSpPr>
            <a:grpSpLocks/>
          </p:cNvGrpSpPr>
          <p:nvPr/>
        </p:nvGrpSpPr>
        <p:grpSpPr bwMode="auto">
          <a:xfrm>
            <a:off x="4870478" y="4218098"/>
            <a:ext cx="254000" cy="508000"/>
            <a:chOff x="1536" y="2976"/>
            <a:chExt cx="192" cy="384"/>
          </a:xfrm>
        </p:grpSpPr>
        <p:sp>
          <p:nvSpPr>
            <p:cNvPr id="49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0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1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5" name="Group 151"/>
          <p:cNvGrpSpPr>
            <a:grpSpLocks/>
          </p:cNvGrpSpPr>
          <p:nvPr/>
        </p:nvGrpSpPr>
        <p:grpSpPr bwMode="auto">
          <a:xfrm>
            <a:off x="6944002" y="3542470"/>
            <a:ext cx="254000" cy="508000"/>
            <a:chOff x="1536" y="2976"/>
            <a:chExt cx="192" cy="384"/>
          </a:xfrm>
        </p:grpSpPr>
        <p:sp>
          <p:nvSpPr>
            <p:cNvPr id="56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7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8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9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60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61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62" name="Group 151"/>
          <p:cNvGrpSpPr>
            <a:grpSpLocks/>
          </p:cNvGrpSpPr>
          <p:nvPr/>
        </p:nvGrpSpPr>
        <p:grpSpPr bwMode="auto">
          <a:xfrm>
            <a:off x="8394607" y="3381469"/>
            <a:ext cx="254000" cy="508000"/>
            <a:chOff x="1536" y="2976"/>
            <a:chExt cx="192" cy="384"/>
          </a:xfrm>
        </p:grpSpPr>
        <p:sp>
          <p:nvSpPr>
            <p:cNvPr id="63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64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65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66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67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68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69" name="Group 151"/>
          <p:cNvGrpSpPr>
            <a:grpSpLocks/>
          </p:cNvGrpSpPr>
          <p:nvPr/>
        </p:nvGrpSpPr>
        <p:grpSpPr bwMode="auto">
          <a:xfrm>
            <a:off x="8080671" y="2887427"/>
            <a:ext cx="254000" cy="508000"/>
            <a:chOff x="1536" y="2976"/>
            <a:chExt cx="192" cy="384"/>
          </a:xfrm>
        </p:grpSpPr>
        <p:sp>
          <p:nvSpPr>
            <p:cNvPr id="70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71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72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73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74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75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cxnSp>
        <p:nvCxnSpPr>
          <p:cNvPr id="17" name="Straight Connector 16"/>
          <p:cNvCxnSpPr>
            <a:stCxn id="3" idx="3"/>
            <a:endCxn id="21" idx="7"/>
          </p:cNvCxnSpPr>
          <p:nvPr/>
        </p:nvCxnSpPr>
        <p:spPr>
          <a:xfrm flipH="1">
            <a:off x="1014923" y="1811444"/>
            <a:ext cx="2313027" cy="11027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3" idx="3"/>
            <a:endCxn id="28" idx="7"/>
          </p:cNvCxnSpPr>
          <p:nvPr/>
        </p:nvCxnSpPr>
        <p:spPr>
          <a:xfrm flipH="1">
            <a:off x="1464884" y="1811444"/>
            <a:ext cx="1863066" cy="12291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3" idx="3"/>
            <a:endCxn id="35" idx="7"/>
          </p:cNvCxnSpPr>
          <p:nvPr/>
        </p:nvCxnSpPr>
        <p:spPr>
          <a:xfrm flipH="1">
            <a:off x="1210884" y="1811444"/>
            <a:ext cx="2117066" cy="18855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3" idx="4"/>
            <a:endCxn id="42" idx="0"/>
          </p:cNvCxnSpPr>
          <p:nvPr/>
        </p:nvCxnSpPr>
        <p:spPr>
          <a:xfrm flipH="1">
            <a:off x="4515575" y="1967391"/>
            <a:ext cx="56426" cy="22190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3" idx="4"/>
            <a:endCxn id="49" idx="0"/>
          </p:cNvCxnSpPr>
          <p:nvPr/>
        </p:nvCxnSpPr>
        <p:spPr>
          <a:xfrm>
            <a:off x="4572001" y="1967391"/>
            <a:ext cx="425477" cy="22507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3" idx="5"/>
            <a:endCxn id="56" idx="7"/>
          </p:cNvCxnSpPr>
          <p:nvPr/>
        </p:nvCxnSpPr>
        <p:spPr>
          <a:xfrm>
            <a:off x="5816051" y="1811444"/>
            <a:ext cx="1299852" cy="17496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3" idx="5"/>
            <a:endCxn id="63" idx="0"/>
          </p:cNvCxnSpPr>
          <p:nvPr/>
        </p:nvCxnSpPr>
        <p:spPr>
          <a:xfrm>
            <a:off x="5816051" y="1811444"/>
            <a:ext cx="2705556" cy="15700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3" idx="5"/>
            <a:endCxn id="70" idx="0"/>
          </p:cNvCxnSpPr>
          <p:nvPr/>
        </p:nvCxnSpPr>
        <p:spPr>
          <a:xfrm>
            <a:off x="5816051" y="1811444"/>
            <a:ext cx="2391620" cy="107598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oup 151"/>
          <p:cNvGrpSpPr>
            <a:grpSpLocks/>
          </p:cNvGrpSpPr>
          <p:nvPr/>
        </p:nvGrpSpPr>
        <p:grpSpPr bwMode="auto">
          <a:xfrm>
            <a:off x="3993455" y="4199188"/>
            <a:ext cx="254000" cy="508000"/>
            <a:chOff x="1536" y="2976"/>
            <a:chExt cx="192" cy="384"/>
          </a:xfrm>
        </p:grpSpPr>
        <p:sp>
          <p:nvSpPr>
            <p:cNvPr id="82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84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86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88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90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91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92" name="Group 151"/>
          <p:cNvGrpSpPr>
            <a:grpSpLocks/>
          </p:cNvGrpSpPr>
          <p:nvPr/>
        </p:nvGrpSpPr>
        <p:grpSpPr bwMode="auto">
          <a:xfrm>
            <a:off x="2548520" y="4119208"/>
            <a:ext cx="254000" cy="508000"/>
            <a:chOff x="1536" y="2976"/>
            <a:chExt cx="192" cy="384"/>
          </a:xfrm>
        </p:grpSpPr>
        <p:sp>
          <p:nvSpPr>
            <p:cNvPr id="93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94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95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96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97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98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99" name="Group 151"/>
          <p:cNvGrpSpPr>
            <a:grpSpLocks/>
          </p:cNvGrpSpPr>
          <p:nvPr/>
        </p:nvGrpSpPr>
        <p:grpSpPr bwMode="auto">
          <a:xfrm>
            <a:off x="4168602" y="3630660"/>
            <a:ext cx="254000" cy="508000"/>
            <a:chOff x="1536" y="2976"/>
            <a:chExt cx="192" cy="384"/>
          </a:xfrm>
        </p:grpSpPr>
        <p:sp>
          <p:nvSpPr>
            <p:cNvPr id="100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01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02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03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04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05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20" name="Group 130"/>
          <p:cNvGrpSpPr>
            <a:grpSpLocks/>
          </p:cNvGrpSpPr>
          <p:nvPr/>
        </p:nvGrpSpPr>
        <p:grpSpPr bwMode="auto">
          <a:xfrm>
            <a:off x="635584" y="3551416"/>
            <a:ext cx="254000" cy="508000"/>
            <a:chOff x="1536" y="2976"/>
            <a:chExt cx="192" cy="384"/>
          </a:xfrm>
        </p:grpSpPr>
        <p:sp>
          <p:nvSpPr>
            <p:cNvPr id="121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22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23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24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25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26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27" name="Group 130"/>
          <p:cNvGrpSpPr>
            <a:grpSpLocks/>
          </p:cNvGrpSpPr>
          <p:nvPr/>
        </p:nvGrpSpPr>
        <p:grpSpPr bwMode="auto">
          <a:xfrm>
            <a:off x="508584" y="5613638"/>
            <a:ext cx="254000" cy="508000"/>
            <a:chOff x="1536" y="2976"/>
            <a:chExt cx="192" cy="384"/>
          </a:xfrm>
        </p:grpSpPr>
        <p:sp>
          <p:nvSpPr>
            <p:cNvPr id="128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29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30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31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32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33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34" name="Group 130"/>
          <p:cNvGrpSpPr>
            <a:grpSpLocks/>
          </p:cNvGrpSpPr>
          <p:nvPr/>
        </p:nvGrpSpPr>
        <p:grpSpPr bwMode="auto">
          <a:xfrm>
            <a:off x="956884" y="5613638"/>
            <a:ext cx="254000" cy="508000"/>
            <a:chOff x="1536" y="2976"/>
            <a:chExt cx="192" cy="384"/>
          </a:xfrm>
        </p:grpSpPr>
        <p:sp>
          <p:nvSpPr>
            <p:cNvPr id="135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36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37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38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39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40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41" name="Group 130"/>
          <p:cNvGrpSpPr>
            <a:grpSpLocks/>
          </p:cNvGrpSpPr>
          <p:nvPr/>
        </p:nvGrpSpPr>
        <p:grpSpPr bwMode="auto">
          <a:xfrm>
            <a:off x="1523175" y="5804138"/>
            <a:ext cx="254000" cy="508000"/>
            <a:chOff x="1536" y="2976"/>
            <a:chExt cx="192" cy="384"/>
          </a:xfrm>
        </p:grpSpPr>
        <p:sp>
          <p:nvSpPr>
            <p:cNvPr id="142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43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44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45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46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47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48" name="Group 130"/>
          <p:cNvGrpSpPr>
            <a:grpSpLocks/>
          </p:cNvGrpSpPr>
          <p:nvPr/>
        </p:nvGrpSpPr>
        <p:grpSpPr bwMode="auto">
          <a:xfrm>
            <a:off x="2098475" y="5686701"/>
            <a:ext cx="254000" cy="508000"/>
            <a:chOff x="1536" y="2976"/>
            <a:chExt cx="192" cy="384"/>
          </a:xfrm>
        </p:grpSpPr>
        <p:sp>
          <p:nvSpPr>
            <p:cNvPr id="149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50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51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52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53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54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55" name="Group 130"/>
          <p:cNvGrpSpPr>
            <a:grpSpLocks/>
          </p:cNvGrpSpPr>
          <p:nvPr/>
        </p:nvGrpSpPr>
        <p:grpSpPr bwMode="auto">
          <a:xfrm>
            <a:off x="2637442" y="5772388"/>
            <a:ext cx="254000" cy="508000"/>
            <a:chOff x="1536" y="2976"/>
            <a:chExt cx="192" cy="384"/>
          </a:xfrm>
        </p:grpSpPr>
        <p:sp>
          <p:nvSpPr>
            <p:cNvPr id="156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57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58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59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60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61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62" name="Group 130"/>
          <p:cNvGrpSpPr>
            <a:grpSpLocks/>
          </p:cNvGrpSpPr>
          <p:nvPr/>
        </p:nvGrpSpPr>
        <p:grpSpPr bwMode="auto">
          <a:xfrm>
            <a:off x="3239908" y="5813701"/>
            <a:ext cx="254000" cy="508000"/>
            <a:chOff x="1536" y="2976"/>
            <a:chExt cx="192" cy="384"/>
          </a:xfrm>
        </p:grpSpPr>
        <p:sp>
          <p:nvSpPr>
            <p:cNvPr id="163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64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65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66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67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68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69" name="Group 130"/>
          <p:cNvGrpSpPr>
            <a:grpSpLocks/>
          </p:cNvGrpSpPr>
          <p:nvPr/>
        </p:nvGrpSpPr>
        <p:grpSpPr bwMode="auto">
          <a:xfrm>
            <a:off x="3818509" y="5804138"/>
            <a:ext cx="254000" cy="508000"/>
            <a:chOff x="1536" y="2976"/>
            <a:chExt cx="192" cy="384"/>
          </a:xfrm>
        </p:grpSpPr>
        <p:sp>
          <p:nvSpPr>
            <p:cNvPr id="170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71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72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73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74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75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76" name="Group 130"/>
          <p:cNvGrpSpPr>
            <a:grpSpLocks/>
          </p:cNvGrpSpPr>
          <p:nvPr/>
        </p:nvGrpSpPr>
        <p:grpSpPr bwMode="auto">
          <a:xfrm>
            <a:off x="4386794" y="5762097"/>
            <a:ext cx="254000" cy="508000"/>
            <a:chOff x="1536" y="2976"/>
            <a:chExt cx="192" cy="384"/>
          </a:xfrm>
        </p:grpSpPr>
        <p:sp>
          <p:nvSpPr>
            <p:cNvPr id="177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78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79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80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81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82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83" name="Group 130"/>
          <p:cNvGrpSpPr>
            <a:grpSpLocks/>
          </p:cNvGrpSpPr>
          <p:nvPr/>
        </p:nvGrpSpPr>
        <p:grpSpPr bwMode="auto">
          <a:xfrm>
            <a:off x="4913531" y="5762097"/>
            <a:ext cx="254000" cy="508000"/>
            <a:chOff x="1536" y="2976"/>
            <a:chExt cx="192" cy="384"/>
          </a:xfrm>
        </p:grpSpPr>
        <p:sp>
          <p:nvSpPr>
            <p:cNvPr id="184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85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86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87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88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89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90" name="Group 130"/>
          <p:cNvGrpSpPr>
            <a:grpSpLocks/>
          </p:cNvGrpSpPr>
          <p:nvPr/>
        </p:nvGrpSpPr>
        <p:grpSpPr bwMode="auto">
          <a:xfrm>
            <a:off x="5539075" y="5762097"/>
            <a:ext cx="254000" cy="508000"/>
            <a:chOff x="1536" y="2976"/>
            <a:chExt cx="192" cy="384"/>
          </a:xfrm>
        </p:grpSpPr>
        <p:sp>
          <p:nvSpPr>
            <p:cNvPr id="191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92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93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94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95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96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97" name="Group 130"/>
          <p:cNvGrpSpPr>
            <a:grpSpLocks/>
          </p:cNvGrpSpPr>
          <p:nvPr/>
        </p:nvGrpSpPr>
        <p:grpSpPr bwMode="auto">
          <a:xfrm>
            <a:off x="6025212" y="5750201"/>
            <a:ext cx="254000" cy="508000"/>
            <a:chOff x="1536" y="2976"/>
            <a:chExt cx="192" cy="384"/>
          </a:xfrm>
        </p:grpSpPr>
        <p:sp>
          <p:nvSpPr>
            <p:cNvPr id="198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99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00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01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02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03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204" name="Group 130"/>
          <p:cNvGrpSpPr>
            <a:grpSpLocks/>
          </p:cNvGrpSpPr>
          <p:nvPr/>
        </p:nvGrpSpPr>
        <p:grpSpPr bwMode="auto">
          <a:xfrm>
            <a:off x="6542029" y="5695217"/>
            <a:ext cx="254000" cy="508000"/>
            <a:chOff x="1536" y="2976"/>
            <a:chExt cx="192" cy="384"/>
          </a:xfrm>
        </p:grpSpPr>
        <p:sp>
          <p:nvSpPr>
            <p:cNvPr id="205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06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07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08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09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10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211" name="Group 130"/>
          <p:cNvGrpSpPr>
            <a:grpSpLocks/>
          </p:cNvGrpSpPr>
          <p:nvPr/>
        </p:nvGrpSpPr>
        <p:grpSpPr bwMode="auto">
          <a:xfrm>
            <a:off x="7136893" y="5675769"/>
            <a:ext cx="254000" cy="508000"/>
            <a:chOff x="1536" y="2976"/>
            <a:chExt cx="192" cy="384"/>
          </a:xfrm>
        </p:grpSpPr>
        <p:sp>
          <p:nvSpPr>
            <p:cNvPr id="212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13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14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15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16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17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218" name="Group 130"/>
          <p:cNvGrpSpPr>
            <a:grpSpLocks/>
          </p:cNvGrpSpPr>
          <p:nvPr/>
        </p:nvGrpSpPr>
        <p:grpSpPr bwMode="auto">
          <a:xfrm>
            <a:off x="7625452" y="5612269"/>
            <a:ext cx="254000" cy="508000"/>
            <a:chOff x="1536" y="2976"/>
            <a:chExt cx="192" cy="384"/>
          </a:xfrm>
        </p:grpSpPr>
        <p:sp>
          <p:nvSpPr>
            <p:cNvPr id="219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20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21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22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23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24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225" name="Group 130"/>
          <p:cNvGrpSpPr>
            <a:grpSpLocks/>
          </p:cNvGrpSpPr>
          <p:nvPr/>
        </p:nvGrpSpPr>
        <p:grpSpPr bwMode="auto">
          <a:xfrm>
            <a:off x="8151326" y="5612100"/>
            <a:ext cx="254000" cy="508000"/>
            <a:chOff x="1536" y="2976"/>
            <a:chExt cx="192" cy="384"/>
          </a:xfrm>
        </p:grpSpPr>
        <p:sp>
          <p:nvSpPr>
            <p:cNvPr id="226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27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28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29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30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31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232" name="Group 151"/>
          <p:cNvGrpSpPr>
            <a:grpSpLocks/>
          </p:cNvGrpSpPr>
          <p:nvPr/>
        </p:nvGrpSpPr>
        <p:grpSpPr bwMode="auto">
          <a:xfrm>
            <a:off x="5850099" y="3911239"/>
            <a:ext cx="254000" cy="508000"/>
            <a:chOff x="1536" y="2976"/>
            <a:chExt cx="192" cy="384"/>
          </a:xfrm>
        </p:grpSpPr>
        <p:sp>
          <p:nvSpPr>
            <p:cNvPr id="233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34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35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36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37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38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246" name="Group 263"/>
          <p:cNvGrpSpPr>
            <a:grpSpLocks/>
          </p:cNvGrpSpPr>
          <p:nvPr/>
        </p:nvGrpSpPr>
        <p:grpSpPr bwMode="auto">
          <a:xfrm>
            <a:off x="8769781" y="817965"/>
            <a:ext cx="254000" cy="508000"/>
            <a:chOff x="1536" y="2976"/>
            <a:chExt cx="192" cy="384"/>
          </a:xfrm>
        </p:grpSpPr>
        <p:sp>
          <p:nvSpPr>
            <p:cNvPr id="247" name="Oval 264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48" name="Line 265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49" name="Line 266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50" name="Line 267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51" name="Line 268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52" name="Line 269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253" name="Group 263"/>
          <p:cNvGrpSpPr>
            <a:grpSpLocks/>
          </p:cNvGrpSpPr>
          <p:nvPr/>
        </p:nvGrpSpPr>
        <p:grpSpPr bwMode="auto">
          <a:xfrm>
            <a:off x="8675876" y="2137131"/>
            <a:ext cx="254000" cy="508000"/>
            <a:chOff x="1536" y="2976"/>
            <a:chExt cx="192" cy="384"/>
          </a:xfrm>
        </p:grpSpPr>
        <p:sp>
          <p:nvSpPr>
            <p:cNvPr id="254" name="Oval 264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55" name="Line 265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56" name="Line 266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57" name="Line 267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58" name="Line 268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59" name="Line 269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cxnSp>
        <p:nvCxnSpPr>
          <p:cNvPr id="15" name="Straight Connector 14"/>
          <p:cNvCxnSpPr>
            <a:stCxn id="3" idx="4"/>
            <a:endCxn id="93" idx="7"/>
          </p:cNvCxnSpPr>
          <p:nvPr/>
        </p:nvCxnSpPr>
        <p:spPr>
          <a:xfrm flipH="1">
            <a:off x="2720421" y="1967391"/>
            <a:ext cx="1851580" cy="21704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3" idx="4"/>
            <a:endCxn id="100" idx="0"/>
          </p:cNvCxnSpPr>
          <p:nvPr/>
        </p:nvCxnSpPr>
        <p:spPr>
          <a:xfrm flipH="1">
            <a:off x="4295602" y="1967391"/>
            <a:ext cx="276399" cy="16632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>
            <a:stCxn id="3" idx="4"/>
            <a:endCxn id="82" idx="1"/>
          </p:cNvCxnSpPr>
          <p:nvPr/>
        </p:nvCxnSpPr>
        <p:spPr>
          <a:xfrm flipH="1">
            <a:off x="4075554" y="1967391"/>
            <a:ext cx="496447" cy="22503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/>
          <p:cNvCxnSpPr>
            <a:stCxn id="3" idx="4"/>
            <a:endCxn id="233" idx="1"/>
          </p:cNvCxnSpPr>
          <p:nvPr/>
        </p:nvCxnSpPr>
        <p:spPr>
          <a:xfrm>
            <a:off x="4572001" y="1967391"/>
            <a:ext cx="1360197" cy="19624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>
            <a:stCxn id="3" idx="6"/>
            <a:endCxn id="247" idx="0"/>
          </p:cNvCxnSpPr>
          <p:nvPr/>
        </p:nvCxnSpPr>
        <p:spPr>
          <a:xfrm flipV="1">
            <a:off x="6331353" y="817965"/>
            <a:ext cx="2565428" cy="6169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>
            <a:stCxn id="3" idx="6"/>
            <a:endCxn id="346" idx="2"/>
          </p:cNvCxnSpPr>
          <p:nvPr/>
        </p:nvCxnSpPr>
        <p:spPr>
          <a:xfrm flipV="1">
            <a:off x="6331353" y="1195488"/>
            <a:ext cx="1395230" cy="2394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>
            <a:stCxn id="3" idx="6"/>
            <a:endCxn id="254" idx="2"/>
          </p:cNvCxnSpPr>
          <p:nvPr/>
        </p:nvCxnSpPr>
        <p:spPr>
          <a:xfrm>
            <a:off x="6331353" y="1434956"/>
            <a:ext cx="2408023" cy="7656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/>
          <p:cNvSpPr/>
          <p:nvPr/>
        </p:nvSpPr>
        <p:spPr>
          <a:xfrm>
            <a:off x="312517" y="2814588"/>
            <a:ext cx="1534107" cy="1461074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6751574" y="3075228"/>
            <a:ext cx="1376879" cy="135481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5" name="Group 130"/>
          <p:cNvGrpSpPr>
            <a:grpSpLocks/>
          </p:cNvGrpSpPr>
          <p:nvPr/>
        </p:nvGrpSpPr>
        <p:grpSpPr bwMode="auto">
          <a:xfrm>
            <a:off x="7643660" y="3542677"/>
            <a:ext cx="254000" cy="508000"/>
            <a:chOff x="1536" y="2976"/>
            <a:chExt cx="192" cy="384"/>
          </a:xfrm>
        </p:grpSpPr>
        <p:sp>
          <p:nvSpPr>
            <p:cNvPr id="276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78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79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80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81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sp>
        <p:nvSpPr>
          <p:cNvPr id="289" name="TextBox 288"/>
          <p:cNvSpPr txBox="1"/>
          <p:nvPr/>
        </p:nvSpPr>
        <p:spPr>
          <a:xfrm>
            <a:off x="3500100" y="4886807"/>
            <a:ext cx="2052602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Acts 2:44-47</a:t>
            </a:r>
            <a:endParaRPr lang="en-US" sz="2800" dirty="0"/>
          </a:p>
        </p:txBody>
      </p:sp>
      <p:sp>
        <p:nvSpPr>
          <p:cNvPr id="290" name="TextBox 289"/>
          <p:cNvSpPr txBox="1"/>
          <p:nvPr/>
        </p:nvSpPr>
        <p:spPr>
          <a:xfrm>
            <a:off x="5230458" y="4333664"/>
            <a:ext cx="1539123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Acts 9:26</a:t>
            </a:r>
            <a:endParaRPr lang="en-US" sz="2800" dirty="0"/>
          </a:p>
        </p:txBody>
      </p:sp>
      <p:sp>
        <p:nvSpPr>
          <p:cNvPr id="291" name="TextBox 290"/>
          <p:cNvSpPr txBox="1"/>
          <p:nvPr/>
        </p:nvSpPr>
        <p:spPr>
          <a:xfrm>
            <a:off x="1862752" y="4517828"/>
            <a:ext cx="1539123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Acts 8:39</a:t>
            </a:r>
            <a:endParaRPr lang="en-US" sz="2800" dirty="0"/>
          </a:p>
        </p:txBody>
      </p:sp>
      <p:sp>
        <p:nvSpPr>
          <p:cNvPr id="292" name="TextBox 291"/>
          <p:cNvSpPr txBox="1"/>
          <p:nvPr/>
        </p:nvSpPr>
        <p:spPr>
          <a:xfrm>
            <a:off x="23467" y="4207245"/>
            <a:ext cx="2008100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 </a:t>
            </a:r>
            <a:r>
              <a:rPr lang="en-US" sz="2800" dirty="0" err="1" smtClean="0"/>
              <a:t>Cor</a:t>
            </a:r>
            <a:r>
              <a:rPr lang="en-US" sz="2800" dirty="0" smtClean="0"/>
              <a:t> 5:1-13</a:t>
            </a:r>
            <a:endParaRPr lang="en-US" sz="2800" dirty="0"/>
          </a:p>
        </p:txBody>
      </p:sp>
      <p:sp>
        <p:nvSpPr>
          <p:cNvPr id="293" name="TextBox 292"/>
          <p:cNvSpPr txBox="1"/>
          <p:nvPr/>
        </p:nvSpPr>
        <p:spPr>
          <a:xfrm>
            <a:off x="6660029" y="401632"/>
            <a:ext cx="2333511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 </a:t>
            </a:r>
            <a:r>
              <a:rPr lang="en-US" sz="2800" dirty="0" err="1" smtClean="0"/>
              <a:t>Thes</a:t>
            </a:r>
            <a:r>
              <a:rPr lang="en-US" sz="2800" dirty="0" smtClean="0"/>
              <a:t> 4:13-18</a:t>
            </a:r>
            <a:endParaRPr lang="en-US" sz="2800" dirty="0"/>
          </a:p>
        </p:txBody>
      </p:sp>
      <p:sp>
        <p:nvSpPr>
          <p:cNvPr id="294" name="TextBox 293"/>
          <p:cNvSpPr txBox="1"/>
          <p:nvPr/>
        </p:nvSpPr>
        <p:spPr>
          <a:xfrm>
            <a:off x="6934435" y="4464488"/>
            <a:ext cx="1619256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3 John 10</a:t>
            </a:r>
            <a:endParaRPr lang="en-US" sz="2800" dirty="0"/>
          </a:p>
        </p:txBody>
      </p:sp>
      <p:grpSp>
        <p:nvGrpSpPr>
          <p:cNvPr id="295" name="Group 151"/>
          <p:cNvGrpSpPr>
            <a:grpSpLocks/>
          </p:cNvGrpSpPr>
          <p:nvPr/>
        </p:nvGrpSpPr>
        <p:grpSpPr bwMode="auto">
          <a:xfrm>
            <a:off x="7306321" y="3302858"/>
            <a:ext cx="254000" cy="508000"/>
            <a:chOff x="1536" y="2976"/>
            <a:chExt cx="192" cy="384"/>
          </a:xfrm>
        </p:grpSpPr>
        <p:sp>
          <p:nvSpPr>
            <p:cNvPr id="296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97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98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299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00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01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cxnSp>
        <p:nvCxnSpPr>
          <p:cNvPr id="303" name="Straight Connector 302"/>
          <p:cNvCxnSpPr>
            <a:stCxn id="3" idx="5"/>
            <a:endCxn id="296" idx="1"/>
          </p:cNvCxnSpPr>
          <p:nvPr/>
        </p:nvCxnSpPr>
        <p:spPr>
          <a:xfrm>
            <a:off x="5816051" y="1811444"/>
            <a:ext cx="1572369" cy="15100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4" name="Group 151"/>
          <p:cNvGrpSpPr>
            <a:grpSpLocks/>
          </p:cNvGrpSpPr>
          <p:nvPr/>
        </p:nvGrpSpPr>
        <p:grpSpPr bwMode="auto">
          <a:xfrm>
            <a:off x="833723" y="1451429"/>
            <a:ext cx="254000" cy="508000"/>
            <a:chOff x="1536" y="2976"/>
            <a:chExt cx="192" cy="384"/>
          </a:xfrm>
        </p:grpSpPr>
        <p:sp>
          <p:nvSpPr>
            <p:cNvPr id="305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306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07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08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09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10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311" name="Group 130"/>
          <p:cNvGrpSpPr>
            <a:grpSpLocks/>
          </p:cNvGrpSpPr>
          <p:nvPr/>
        </p:nvGrpSpPr>
        <p:grpSpPr bwMode="auto">
          <a:xfrm>
            <a:off x="463664" y="1700984"/>
            <a:ext cx="254000" cy="508000"/>
            <a:chOff x="1536" y="2976"/>
            <a:chExt cx="192" cy="384"/>
          </a:xfrm>
        </p:grpSpPr>
        <p:sp>
          <p:nvSpPr>
            <p:cNvPr id="312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313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14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15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16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17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318" name="Group 130"/>
          <p:cNvGrpSpPr>
            <a:grpSpLocks/>
          </p:cNvGrpSpPr>
          <p:nvPr/>
        </p:nvGrpSpPr>
        <p:grpSpPr bwMode="auto">
          <a:xfrm>
            <a:off x="1146744" y="1805894"/>
            <a:ext cx="254000" cy="508000"/>
            <a:chOff x="1536" y="2976"/>
            <a:chExt cx="192" cy="384"/>
          </a:xfrm>
        </p:grpSpPr>
        <p:sp>
          <p:nvSpPr>
            <p:cNvPr id="319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320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21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22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23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24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325" name="Group 130"/>
          <p:cNvGrpSpPr>
            <a:grpSpLocks/>
          </p:cNvGrpSpPr>
          <p:nvPr/>
        </p:nvGrpSpPr>
        <p:grpSpPr bwMode="auto">
          <a:xfrm>
            <a:off x="502322" y="1045155"/>
            <a:ext cx="254000" cy="508000"/>
            <a:chOff x="1536" y="2976"/>
            <a:chExt cx="192" cy="384"/>
          </a:xfrm>
        </p:grpSpPr>
        <p:sp>
          <p:nvSpPr>
            <p:cNvPr id="326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327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28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29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30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31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332" name="Group 151"/>
          <p:cNvGrpSpPr>
            <a:grpSpLocks/>
          </p:cNvGrpSpPr>
          <p:nvPr/>
        </p:nvGrpSpPr>
        <p:grpSpPr bwMode="auto">
          <a:xfrm>
            <a:off x="1206034" y="1116981"/>
            <a:ext cx="254000" cy="508000"/>
            <a:chOff x="1536" y="2976"/>
            <a:chExt cx="192" cy="384"/>
          </a:xfrm>
        </p:grpSpPr>
        <p:sp>
          <p:nvSpPr>
            <p:cNvPr id="333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334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35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36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37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38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cxnSp>
        <p:nvCxnSpPr>
          <p:cNvPr id="340" name="Straight Connector 339"/>
          <p:cNvCxnSpPr>
            <a:stCxn id="333" idx="0"/>
            <a:endCxn id="3" idx="2"/>
          </p:cNvCxnSpPr>
          <p:nvPr/>
        </p:nvCxnSpPr>
        <p:spPr>
          <a:xfrm>
            <a:off x="1333034" y="1116981"/>
            <a:ext cx="1479614" cy="3179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>
            <a:stCxn id="305" idx="7"/>
            <a:endCxn id="3" idx="2"/>
          </p:cNvCxnSpPr>
          <p:nvPr/>
        </p:nvCxnSpPr>
        <p:spPr>
          <a:xfrm flipV="1">
            <a:off x="1005624" y="1434956"/>
            <a:ext cx="1807024" cy="350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3" name="Oval 342"/>
          <p:cNvSpPr/>
          <p:nvPr/>
        </p:nvSpPr>
        <p:spPr>
          <a:xfrm>
            <a:off x="165512" y="930057"/>
            <a:ext cx="1534107" cy="1461074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TextBox 343"/>
          <p:cNvSpPr txBox="1"/>
          <p:nvPr/>
        </p:nvSpPr>
        <p:spPr>
          <a:xfrm>
            <a:off x="200460" y="456347"/>
            <a:ext cx="1539123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Rev 3:1-6</a:t>
            </a:r>
            <a:endParaRPr lang="en-US" sz="2800" dirty="0"/>
          </a:p>
        </p:txBody>
      </p:sp>
      <p:grpSp>
        <p:nvGrpSpPr>
          <p:cNvPr id="370" name="Group 151"/>
          <p:cNvGrpSpPr>
            <a:grpSpLocks/>
          </p:cNvGrpSpPr>
          <p:nvPr/>
        </p:nvGrpSpPr>
        <p:grpSpPr bwMode="auto">
          <a:xfrm>
            <a:off x="4589103" y="3658488"/>
            <a:ext cx="254000" cy="508000"/>
            <a:chOff x="1536" y="2976"/>
            <a:chExt cx="192" cy="384"/>
          </a:xfrm>
        </p:grpSpPr>
        <p:sp>
          <p:nvSpPr>
            <p:cNvPr id="371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372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73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74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75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76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cxnSp>
        <p:nvCxnSpPr>
          <p:cNvPr id="377" name="Straight Connector 376"/>
          <p:cNvCxnSpPr>
            <a:stCxn id="3" idx="4"/>
            <a:endCxn id="371" idx="1"/>
          </p:cNvCxnSpPr>
          <p:nvPr/>
        </p:nvCxnSpPr>
        <p:spPr>
          <a:xfrm>
            <a:off x="4572001" y="1967391"/>
            <a:ext cx="99201" cy="17096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Oval 338"/>
          <p:cNvSpPr/>
          <p:nvPr/>
        </p:nvSpPr>
        <p:spPr>
          <a:xfrm>
            <a:off x="1449625" y="5285560"/>
            <a:ext cx="1534107" cy="1461074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7019769" y="5218680"/>
            <a:ext cx="1534107" cy="1461074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5" name="Group 151"/>
          <p:cNvGrpSpPr>
            <a:grpSpLocks/>
          </p:cNvGrpSpPr>
          <p:nvPr/>
        </p:nvGrpSpPr>
        <p:grpSpPr bwMode="auto">
          <a:xfrm>
            <a:off x="7663083" y="1131988"/>
            <a:ext cx="254000" cy="508000"/>
            <a:chOff x="1536" y="2976"/>
            <a:chExt cx="192" cy="384"/>
          </a:xfrm>
        </p:grpSpPr>
        <p:sp>
          <p:nvSpPr>
            <p:cNvPr id="346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347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48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49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50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51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352" name="Group 151"/>
          <p:cNvGrpSpPr>
            <a:grpSpLocks/>
          </p:cNvGrpSpPr>
          <p:nvPr/>
        </p:nvGrpSpPr>
        <p:grpSpPr bwMode="auto">
          <a:xfrm>
            <a:off x="7755894" y="1721864"/>
            <a:ext cx="254000" cy="508000"/>
            <a:chOff x="1536" y="2976"/>
            <a:chExt cx="192" cy="384"/>
          </a:xfrm>
        </p:grpSpPr>
        <p:sp>
          <p:nvSpPr>
            <p:cNvPr id="353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354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55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56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57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58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cxnSp>
        <p:nvCxnSpPr>
          <p:cNvPr id="359" name="Straight Connector 358"/>
          <p:cNvCxnSpPr>
            <a:stCxn id="3" idx="6"/>
            <a:endCxn id="353" idx="6"/>
          </p:cNvCxnSpPr>
          <p:nvPr/>
        </p:nvCxnSpPr>
        <p:spPr>
          <a:xfrm>
            <a:off x="6331353" y="1434956"/>
            <a:ext cx="1615041" cy="3504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0" name="Group 151"/>
          <p:cNvGrpSpPr>
            <a:grpSpLocks/>
          </p:cNvGrpSpPr>
          <p:nvPr/>
        </p:nvGrpSpPr>
        <p:grpSpPr bwMode="auto">
          <a:xfrm>
            <a:off x="8107583" y="1120662"/>
            <a:ext cx="254000" cy="508000"/>
            <a:chOff x="1536" y="2976"/>
            <a:chExt cx="192" cy="384"/>
          </a:xfrm>
        </p:grpSpPr>
        <p:sp>
          <p:nvSpPr>
            <p:cNvPr id="361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362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63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64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65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66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cxnSp>
        <p:nvCxnSpPr>
          <p:cNvPr id="367" name="Straight Connector 366"/>
          <p:cNvCxnSpPr>
            <a:stCxn id="3" idx="6"/>
            <a:endCxn id="361" idx="2"/>
          </p:cNvCxnSpPr>
          <p:nvPr/>
        </p:nvCxnSpPr>
        <p:spPr>
          <a:xfrm flipV="1">
            <a:off x="6331353" y="1184162"/>
            <a:ext cx="1839730" cy="250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9" name="Group 151"/>
          <p:cNvGrpSpPr>
            <a:grpSpLocks/>
          </p:cNvGrpSpPr>
          <p:nvPr/>
        </p:nvGrpSpPr>
        <p:grpSpPr bwMode="auto">
          <a:xfrm>
            <a:off x="8155411" y="1669234"/>
            <a:ext cx="254000" cy="508000"/>
            <a:chOff x="1536" y="2976"/>
            <a:chExt cx="192" cy="384"/>
          </a:xfrm>
        </p:grpSpPr>
        <p:sp>
          <p:nvSpPr>
            <p:cNvPr id="378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379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80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81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82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383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cxnSp>
        <p:nvCxnSpPr>
          <p:cNvPr id="384" name="Straight Connector 383"/>
          <p:cNvCxnSpPr>
            <a:stCxn id="3" idx="6"/>
            <a:endCxn id="378" idx="0"/>
          </p:cNvCxnSpPr>
          <p:nvPr/>
        </p:nvCxnSpPr>
        <p:spPr>
          <a:xfrm>
            <a:off x="6331353" y="1434956"/>
            <a:ext cx="1951058" cy="23427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5" name="Oval 384"/>
          <p:cNvSpPr/>
          <p:nvPr/>
        </p:nvSpPr>
        <p:spPr>
          <a:xfrm>
            <a:off x="7357427" y="994015"/>
            <a:ext cx="1376879" cy="135481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3739739" y="3499378"/>
            <a:ext cx="1534107" cy="1461074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9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5" dur="2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4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3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" grpId="0" animBg="1"/>
      <p:bldP spid="273" grpId="0" animBg="1"/>
      <p:bldP spid="289" grpId="0"/>
      <p:bldP spid="290" grpId="0"/>
      <p:bldP spid="291" grpId="0"/>
      <p:bldP spid="292" grpId="0"/>
      <p:bldP spid="293" grpId="0"/>
      <p:bldP spid="294" grpId="0"/>
      <p:bldP spid="343" grpId="0" animBg="1"/>
      <p:bldP spid="344" grpId="0"/>
      <p:bldP spid="339" grpId="0" animBg="1"/>
      <p:bldP spid="341" grpId="0" animBg="1"/>
      <p:bldP spid="385" grpId="0" animBg="1"/>
      <p:bldP spid="27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Biblical Church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4440" y="3509963"/>
            <a:ext cx="7535119" cy="1077218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FFFF00"/>
                </a:solidFill>
              </a:rPr>
              <a:t>“He who has an ear, let him hear what the Spirit says to the churches.” (Revelation 3:6)</a:t>
            </a:r>
            <a:endParaRPr lang="en-US" sz="32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23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2261</TotalTime>
  <Words>308</Words>
  <Application>Microsoft Macintosh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Biblical Church</vt:lpstr>
      <vt:lpstr>Biblical Church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Biblical Church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Biblical Church</dc:title>
  <dc:creator>Microsoft Office User</dc:creator>
  <cp:lastModifiedBy>Microsoft Office User</cp:lastModifiedBy>
  <cp:revision>55</cp:revision>
  <cp:lastPrinted>2019-02-16T17:00:37Z</cp:lastPrinted>
  <dcterms:created xsi:type="dcterms:W3CDTF">2019-02-02T18:11:09Z</dcterms:created>
  <dcterms:modified xsi:type="dcterms:W3CDTF">2019-02-16T21:39:18Z</dcterms:modified>
</cp:coreProperties>
</file>