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handoutMasterIdLst>
    <p:handoutMasterId r:id="rId10"/>
  </p:handoutMasterIdLst>
  <p:sldIdLst>
    <p:sldId id="359" r:id="rId2"/>
    <p:sldId id="256" r:id="rId3"/>
    <p:sldId id="259" r:id="rId4"/>
    <p:sldId id="260" r:id="rId5"/>
    <p:sldId id="267" r:id="rId6"/>
    <p:sldId id="268" r:id="rId7"/>
    <p:sldId id="336" r:id="rId8"/>
    <p:sldId id="265" r:id="rId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87"/>
    <p:restoredTop sz="94667"/>
  </p:normalViewPr>
  <p:slideViewPr>
    <p:cSldViewPr snapToGrid="0" snapToObjects="1">
      <p:cViewPr varScale="1">
        <p:scale>
          <a:sx n="93" d="100"/>
          <a:sy n="93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CACC-252C-4A4D-9F1A-E68504D99CF9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3CBA4-D5F8-C94D-B91E-D91A4C045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99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7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311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2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1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6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31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20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Refusing God’s Promise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The Failure at Kadesh-</a:t>
            </a:r>
            <a:r>
              <a:rPr lang="en-US" sz="2800" dirty="0" err="1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Barnea</a:t>
            </a:r>
            <a:endParaRPr lang="en-US" sz="28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1403" y="6396860"/>
            <a:ext cx="2785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Numbers 13-14</a:t>
            </a:r>
          </a:p>
        </p:txBody>
      </p:sp>
    </p:spTree>
    <p:extLst>
      <p:ext uri="{BB962C8B-B14F-4D97-AF65-F5344CB8AC3E}">
        <p14:creationId xmlns:p14="http://schemas.microsoft.com/office/powerpoint/2010/main" val="47531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084" y="1156143"/>
            <a:ext cx="5247140" cy="40717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4384" y="1216414"/>
            <a:ext cx="3032661" cy="39549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What’s going on?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Delivered from Slavery in Egypt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Covenant with God at Sinai 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Approaching Promised Land</a:t>
            </a:r>
          </a:p>
          <a:p>
            <a:pPr marL="214313" marR="0" lvl="0" indent="-214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Complained at Every Step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17029" y="6384987"/>
            <a:ext cx="2749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Numbers 13-14</a:t>
            </a:r>
          </a:p>
        </p:txBody>
      </p:sp>
    </p:spTree>
    <p:extLst>
      <p:ext uri="{BB962C8B-B14F-4D97-AF65-F5344CB8AC3E}">
        <p14:creationId xmlns:p14="http://schemas.microsoft.com/office/powerpoint/2010/main" val="214622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660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Two Reports of the Land</a:t>
            </a:r>
          </a:p>
        </p:txBody>
      </p:sp>
      <p:sp>
        <p:nvSpPr>
          <p:cNvPr id="3" name="Left Arrow 2"/>
          <p:cNvSpPr/>
          <p:nvPr/>
        </p:nvSpPr>
        <p:spPr>
          <a:xfrm>
            <a:off x="2541431" y="2113808"/>
            <a:ext cx="3172138" cy="1666211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“They are too strong for us”</a:t>
            </a:r>
          </a:p>
        </p:txBody>
      </p:sp>
      <p:sp>
        <p:nvSpPr>
          <p:cNvPr id="4" name="Oval 3"/>
          <p:cNvSpPr/>
          <p:nvPr/>
        </p:nvSpPr>
        <p:spPr>
          <a:xfrm>
            <a:off x="5814404" y="1880524"/>
            <a:ext cx="2107856" cy="214088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Land</a:t>
            </a:r>
          </a:p>
        </p:txBody>
      </p:sp>
      <p:sp>
        <p:nvSpPr>
          <p:cNvPr id="7" name="Oval 6"/>
          <p:cNvSpPr/>
          <p:nvPr/>
        </p:nvSpPr>
        <p:spPr>
          <a:xfrm>
            <a:off x="5814404" y="4107558"/>
            <a:ext cx="2107856" cy="21141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Land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541431" y="4248099"/>
            <a:ext cx="3172138" cy="1833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“We will surely overcome it”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7125" y="2439081"/>
            <a:ext cx="1171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7126" y="4656778"/>
            <a:ext cx="1171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3875" y="6373110"/>
            <a:ext cx="378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Numbers 13:25-14:10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0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660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Two Responses to Jesus</a:t>
            </a:r>
          </a:p>
        </p:txBody>
      </p:sp>
      <p:sp>
        <p:nvSpPr>
          <p:cNvPr id="3" name="Left Arrow 2"/>
          <p:cNvSpPr/>
          <p:nvPr/>
        </p:nvSpPr>
        <p:spPr>
          <a:xfrm>
            <a:off x="2897031" y="2113808"/>
            <a:ext cx="3172138" cy="1666211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Broad and   easy way</a:t>
            </a:r>
          </a:p>
        </p:txBody>
      </p:sp>
      <p:sp>
        <p:nvSpPr>
          <p:cNvPr id="4" name="Oval 3"/>
          <p:cNvSpPr/>
          <p:nvPr/>
        </p:nvSpPr>
        <p:spPr>
          <a:xfrm>
            <a:off x="6170004" y="1880524"/>
            <a:ext cx="2107856" cy="214088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Life</a:t>
            </a:r>
          </a:p>
        </p:txBody>
      </p:sp>
      <p:sp>
        <p:nvSpPr>
          <p:cNvPr id="7" name="Oval 6"/>
          <p:cNvSpPr/>
          <p:nvPr/>
        </p:nvSpPr>
        <p:spPr>
          <a:xfrm>
            <a:off x="6170004" y="4107558"/>
            <a:ext cx="2107856" cy="21141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Life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897031" y="4248099"/>
            <a:ext cx="3172138" cy="1833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Narrow and difficult way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1200" y="2531414"/>
            <a:ext cx="2023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Many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200" y="4749111"/>
            <a:ext cx="2023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Few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3875" y="6373110"/>
            <a:ext cx="378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9347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81570" y="2164314"/>
            <a:ext cx="2107856" cy="21141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Kingdom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(5:20-48)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606374" y="2304854"/>
            <a:ext cx="3775196" cy="1833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Righteousness beyond Pharisees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3875" y="6373110"/>
            <a:ext cx="3782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Matthew 5-7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33633" y="532086"/>
            <a:ext cx="3775196" cy="1833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Poor in spirit, Meek, Mourn</a:t>
            </a:r>
          </a:p>
        </p:txBody>
      </p:sp>
      <p:sp>
        <p:nvSpPr>
          <p:cNvPr id="14" name="Oval 13"/>
          <p:cNvSpPr/>
          <p:nvPr/>
        </p:nvSpPr>
        <p:spPr>
          <a:xfrm>
            <a:off x="4118818" y="391545"/>
            <a:ext cx="2107856" cy="21141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Kingdom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(5:1-12)</a:t>
            </a:r>
          </a:p>
        </p:txBody>
      </p:sp>
      <p:sp>
        <p:nvSpPr>
          <p:cNvPr id="15" name="Oval 14"/>
          <p:cNvSpPr/>
          <p:nvPr/>
        </p:nvSpPr>
        <p:spPr>
          <a:xfrm>
            <a:off x="6663970" y="3917627"/>
            <a:ext cx="2107856" cy="21141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Promised Reward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(6:1-18)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879815" y="4058167"/>
            <a:ext cx="3775196" cy="1833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Pray, Fast, Give with a pure heart</a:t>
            </a:r>
          </a:p>
        </p:txBody>
      </p:sp>
    </p:spTree>
    <p:extLst>
      <p:ext uri="{BB962C8B-B14F-4D97-AF65-F5344CB8AC3E}">
        <p14:creationId xmlns:p14="http://schemas.microsoft.com/office/powerpoint/2010/main" val="18253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Learning from the Few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030" y="1747522"/>
            <a:ext cx="6931660" cy="4023360"/>
          </a:xfrm>
        </p:spPr>
        <p:txBody>
          <a:bodyPr>
            <a:normAutofit/>
          </a:bodyPr>
          <a:lstStyle/>
          <a:p>
            <a:pPr marL="348854" indent="-348854">
              <a:lnSpc>
                <a:spcPct val="20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Make God’s glory our ultimate goal.</a:t>
            </a:r>
          </a:p>
          <a:p>
            <a:pPr marL="348854" indent="-348854">
              <a:lnSpc>
                <a:spcPct val="200000"/>
              </a:lnSpc>
              <a:buFont typeface="Wingdings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Take on a “different spirit.”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9070" y="6378732"/>
            <a:ext cx="3757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Numbers 14:11-24</a:t>
            </a:r>
          </a:p>
        </p:txBody>
      </p:sp>
    </p:spTree>
    <p:extLst>
      <p:ext uri="{BB962C8B-B14F-4D97-AF65-F5344CB8AC3E}">
        <p14:creationId xmlns:p14="http://schemas.microsoft.com/office/powerpoint/2010/main" val="18427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Refusing God’s Promise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658562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”God has Not given us a spirit of Fear, but of Power, Love, </a:t>
            </a:r>
            <a:r>
              <a:rPr lang="en-US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rPr>
              <a:t>and Self-control”</a:t>
            </a:r>
            <a:endParaRPr lang="en-US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1687" y="6391088"/>
            <a:ext cx="2905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Book" charset="0"/>
                <a:ea typeface="Avenir Book" charset="0"/>
                <a:cs typeface="Avenir Book" charset="0"/>
              </a:rPr>
              <a:t>Numbers 13-14</a:t>
            </a:r>
          </a:p>
        </p:txBody>
      </p:sp>
    </p:spTree>
    <p:extLst>
      <p:ext uri="{BB962C8B-B14F-4D97-AF65-F5344CB8AC3E}">
        <p14:creationId xmlns:p14="http://schemas.microsoft.com/office/powerpoint/2010/main" val="1450357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7444</TotalTime>
  <Words>161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Book</vt:lpstr>
      <vt:lpstr>Calibri</vt:lpstr>
      <vt:lpstr>Calibri Light</vt:lpstr>
      <vt:lpstr>Wingdings</vt:lpstr>
      <vt:lpstr>Retrospect</vt:lpstr>
      <vt:lpstr>PowerPoint Presentation</vt:lpstr>
      <vt:lpstr>Refusing God’s Promise</vt:lpstr>
      <vt:lpstr>PowerPoint Presentation</vt:lpstr>
      <vt:lpstr>Two Reports of the Land</vt:lpstr>
      <vt:lpstr>Two Responses to Jesus</vt:lpstr>
      <vt:lpstr>PowerPoint Presentation</vt:lpstr>
      <vt:lpstr>Learning from the Few</vt:lpstr>
      <vt:lpstr>Refusing God’s Promise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Refusing God’s Promise</dc:title>
  <dc:creator>Microsoft Office User</dc:creator>
  <cp:lastModifiedBy>Robert McDonald</cp:lastModifiedBy>
  <cp:revision>27</cp:revision>
  <cp:lastPrinted>2019-06-09T00:46:45Z</cp:lastPrinted>
  <dcterms:created xsi:type="dcterms:W3CDTF">2019-06-05T20:14:48Z</dcterms:created>
  <dcterms:modified xsi:type="dcterms:W3CDTF">2019-06-23T14:16:50Z</dcterms:modified>
</cp:coreProperties>
</file>