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457" cy="45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7786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449" y="4447197"/>
            <a:ext cx="5161503" cy="414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943" y="0"/>
            <a:ext cx="3004457" cy="45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017"/>
            <a:ext cx="3004457" cy="45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943" y="8819017"/>
            <a:ext cx="3004457" cy="45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AC1870-3E52-46E1-825F-132DC7185F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54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1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4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173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5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2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01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88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43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9" name="Picture 65"/>
          <p:cNvPicPr preferRelativeResize="0"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22238"/>
            <a:ext cx="8912225" cy="662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736" y="457200"/>
            <a:ext cx="7772400" cy="60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THE SEVEN “I AM” STATEMENTS 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OF JESUS IN THE BOOK OF JOHN</a:t>
            </a:r>
            <a:endParaRPr lang="en-US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55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am the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bread of life</a:t>
            </a:r>
            <a:r>
              <a:rPr lang="en-US" sz="155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.” 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(John 6:35 and John 6:48) “This bread is my flesh, which I will give for the life of the world.” (John 6:51) “Whoever eats my flesh and drinks my blood </a:t>
            </a:r>
            <a:r>
              <a:rPr lang="en-US" sz="1550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remains in me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and I in him.” (John 6:56)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the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light of the world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 Whoever follows me will never walk in darkness, but will have the light of life.” (John 8:12)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3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the gate</a:t>
            </a:r>
            <a:r>
              <a:rPr lang="en-US" sz="155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for the sheep.” (John 10:7) “I am the gate; whoever enters through me will be saved.” (John 10:9)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the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good shepherd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 The good shepherd lays down his life for the sheep.” (John 10:11)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the </a:t>
            </a:r>
            <a:r>
              <a:rPr lang="en-US" sz="1550" b="1" u="sng" dirty="0" smtClean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resurrection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and the life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 He who believes in me will live, even though he dies; and whoever lives and believes in me will never die.” (John 11:25-26)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6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the way, the truth, and the life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 No one comes to the Father except through me.” (John 14:6)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5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“I am </a:t>
            </a:r>
            <a:r>
              <a:rPr lang="en-US" sz="1550" b="1" u="sng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the vine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; you are the branches. If a man </a:t>
            </a:r>
            <a:r>
              <a:rPr lang="en-US" sz="1550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remains in me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and I in him, he will bear much fruit; apart from me you can do nothing. If anyone does not </a:t>
            </a:r>
            <a:r>
              <a:rPr lang="en-US" sz="1550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remain in me</a:t>
            </a:r>
            <a:r>
              <a:rPr lang="en-US" sz="155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he is like a branch that is thrown away and withers; such branches are picked up, thrown into the fire and burned.” (John 15:5-6)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e of completion for cours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completion for course</Template>
  <TotalTime>13</TotalTime>
  <Words>14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completion for course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Harrel</dc:creator>
  <cp:lastModifiedBy>Craig Harrel</cp:lastModifiedBy>
  <cp:revision>4</cp:revision>
  <cp:lastPrinted>2019-07-15T03:53:50Z</cp:lastPrinted>
  <dcterms:created xsi:type="dcterms:W3CDTF">2019-07-15T03:13:23Z</dcterms:created>
  <dcterms:modified xsi:type="dcterms:W3CDTF">2019-07-15T12:11:55Z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TC010184041033</vt:lpwstr>
  </property>
</Properties>
</file>