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sz="half" idx="13"/>
          </p:nvPr>
        </p:nvSpPr>
        <p:spPr>
          <a:xfrm>
            <a:off x="6172200" y="4787900"/>
            <a:ext cx="6375400" cy="414567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Image"/>
          <p:cNvSpPr/>
          <p:nvPr>
            <p:ph type="pic" sz="quarter" idx="14"/>
          </p:nvPr>
        </p:nvSpPr>
        <p:spPr>
          <a:xfrm>
            <a:off x="6333919" y="1079498"/>
            <a:ext cx="5918201" cy="34290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Image"/>
          <p:cNvSpPr/>
          <p:nvPr>
            <p:ph type="pic" idx="15"/>
          </p:nvPr>
        </p:nvSpPr>
        <p:spPr>
          <a:xfrm>
            <a:off x="-321934" y="1080867"/>
            <a:ext cx="7686496" cy="780754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idx="13"/>
          </p:nvPr>
        </p:nvSpPr>
        <p:spPr>
          <a:xfrm>
            <a:off x="5556601" y="1079500"/>
            <a:ext cx="7701342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Image"/>
          <p:cNvSpPr/>
          <p:nvPr>
            <p:ph type="pic" idx="14"/>
          </p:nvPr>
        </p:nvSpPr>
        <p:spPr>
          <a:xfrm>
            <a:off x="299347" y="1003300"/>
            <a:ext cx="7793714" cy="78994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4" name="Type a quote here."/>
          <p:cNvSpPr txBox="1"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5" name="”"/>
          <p:cNvSpPr txBox="1"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6" name="“"/>
          <p:cNvSpPr txBox="1"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0" y="0"/>
            <a:ext cx="15312005" cy="995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533400" y="3492500"/>
            <a:ext cx="11938000" cy="776281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876300" y="2304347"/>
            <a:ext cx="11239500" cy="730861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/>
          <p:nvPr>
            <p:ph type="pic" idx="13"/>
          </p:nvPr>
        </p:nvSpPr>
        <p:spPr>
          <a:xfrm>
            <a:off x="3630632" y="977900"/>
            <a:ext cx="10604501" cy="788147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idx="13"/>
          </p:nvPr>
        </p:nvSpPr>
        <p:spPr>
          <a:xfrm>
            <a:off x="4701080" y="2297102"/>
            <a:ext cx="8877139" cy="659766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d’s Words of Encour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God’s Words of Encouragement</a:t>
            </a:r>
          </a:p>
        </p:txBody>
      </p:sp>
      <p:sp>
        <p:nvSpPr>
          <p:cNvPr id="159" name="John 16:33…"/>
          <p:cNvSpPr txBox="1"/>
          <p:nvPr>
            <p:ph type="body" sz="half" idx="1"/>
          </p:nvPr>
        </p:nvSpPr>
        <p:spPr>
          <a:xfrm>
            <a:off x="1752600" y="1620915"/>
            <a:ext cx="5778135" cy="7823966"/>
          </a:xfrm>
          <a:prstGeom prst="rect">
            <a:avLst/>
          </a:prstGeom>
        </p:spPr>
        <p:txBody>
          <a:bodyPr/>
          <a:lstStyle/>
          <a:p>
            <a:pPr marL="449035" indent="-449035">
              <a:defRPr spc="66" sz="3300"/>
            </a:pPr>
            <a:r>
              <a:t>John 16:33</a:t>
            </a:r>
          </a:p>
          <a:p>
            <a:pPr marL="449035" indent="-449035">
              <a:defRPr spc="66" sz="3300"/>
            </a:pPr>
            <a:r>
              <a:t>Psalm 118:6</a:t>
            </a:r>
          </a:p>
          <a:p>
            <a:pPr marL="449035" indent="-449035">
              <a:defRPr spc="66" sz="3300"/>
            </a:pPr>
            <a:r>
              <a:t>Psalm 56:11</a:t>
            </a:r>
          </a:p>
          <a:p>
            <a:pPr marL="449035" indent="-449035">
              <a:defRPr spc="66" sz="3300"/>
            </a:pPr>
            <a:r>
              <a:t>Proverbs 29:25</a:t>
            </a:r>
          </a:p>
          <a:p>
            <a:pPr marL="449035" indent="-449035">
              <a:defRPr spc="66" sz="3300"/>
            </a:pPr>
            <a:r>
              <a:t>1 John 4:18</a:t>
            </a:r>
          </a:p>
          <a:p>
            <a:pPr marL="449035" indent="-449035">
              <a:defRPr spc="66" sz="3300"/>
            </a:pPr>
            <a:r>
              <a:t>Psalm 89</a:t>
            </a:r>
          </a:p>
          <a:p>
            <a:pPr marL="449035" indent="-449035">
              <a:defRPr spc="66" sz="3300"/>
            </a:pPr>
            <a:r>
              <a:t>Isaiah 51:7-8</a:t>
            </a:r>
          </a:p>
        </p:txBody>
      </p:sp>
      <p:sp>
        <p:nvSpPr>
          <p:cNvPr id="160" name="Daniel 10:19…"/>
          <p:cNvSpPr txBox="1"/>
          <p:nvPr/>
        </p:nvSpPr>
        <p:spPr>
          <a:xfrm>
            <a:off x="6752480" y="1620915"/>
            <a:ext cx="5778135" cy="7823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9035" indent="-449035" algn="l"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pc="66" sz="3300"/>
            </a:pPr>
            <a:r>
              <a:t>Daniel 10:19</a:t>
            </a:r>
          </a:p>
          <a:p>
            <a:pPr marL="449035" indent="-449035" algn="l"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pc="66" sz="3300"/>
            </a:pPr>
            <a:r>
              <a:t>Matthew 10:26-33</a:t>
            </a:r>
          </a:p>
          <a:p>
            <a:pPr marL="449035" indent="-449035" algn="l"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pc="66" sz="3300"/>
            </a:pPr>
            <a:r>
              <a:t>Luke 12:4-7</a:t>
            </a:r>
          </a:p>
          <a:p>
            <a:pPr marL="449035" indent="-449035" algn="l"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pc="66" sz="3300"/>
            </a:pPr>
            <a:r>
              <a:t>John 12:42-43</a:t>
            </a:r>
          </a:p>
          <a:p>
            <a:pPr marL="449035" indent="-449035" algn="l"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pc="66" sz="3300"/>
            </a:pPr>
            <a:r>
              <a:t>Mark 15:43</a:t>
            </a:r>
          </a:p>
          <a:p>
            <a:pPr marL="449035" indent="-449035" algn="l">
              <a:spcBef>
                <a:spcPts val="3400"/>
              </a:spcBef>
              <a:buClr>
                <a:srgbClr val="9A958E"/>
              </a:buClr>
              <a:buSzPct val="75000"/>
              <a:buChar char="•"/>
              <a:defRPr spc="66" sz="3300"/>
            </a:pPr>
            <a:r>
              <a:t>2 Timothy 1:7-8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