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4153-AE17-400D-80E0-12FCD4140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C8F92-ED22-4059-A1F7-4D2E635BD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47B23-2BC9-4D7A-B152-3A82FB28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B34A7-DC71-49B2-93EB-2279C7BA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5B495-43BD-4297-8552-8D5F475D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9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B22D-D895-4F13-BD73-8676F5C1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4FAC4-E53C-4342-B8A9-239AB1C73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69903-208C-4AF2-A4E1-89105FF3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DD325-4B64-4A07-9341-A7D242BE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1C822-B984-46D6-BBAC-47547637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E79FD9-FCFF-49D6-9BE2-B2E4F9E35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056D1-F3F8-4668-A10D-AB3703390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6893E-832E-47C5-AC46-21FA119A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FA84C-9E5C-4646-B80F-61505AD9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8D0F5-39A7-4E17-AB24-BFE5B945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4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D114-2F0D-474F-908C-F1BC3D90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330C9-AEEB-4BAA-8321-DB03F088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C0A6E-A106-4FD4-B4CD-0A636922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107D8-4D91-4EE0-8625-F523FA87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B2E54-AFE4-494A-8418-31B3DE6D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1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E9AF-E5E1-4CFF-8C57-193042E4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7B641-F4DE-42C5-A1DC-E0C1E7A42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5E0-1C11-4890-B8A0-F1D2B2A5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83D87-FD06-4FB8-8379-63B55E07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C0E10-2EC2-4A7E-B5C4-96519A33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3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99138-AC45-41C0-8A47-A9A70498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E437C-F7EB-40AD-9106-7B2F7C7B4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80CF0-DA6C-42CD-9064-61D9A9D61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3D31A-F877-4FBB-8114-E9E5F632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C1A56-6EDA-4A28-B3CC-D98BC97E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9F556-9C7E-4F4E-BF7E-095CDA81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C06F-8D0F-4C1E-A4F1-C99DB7B7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7B919-163B-490D-92BD-9FCDD91BD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FE03F-3874-43D5-8552-DA60A1F51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1D5051-D9C0-4B6D-9A49-9232045DD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DFEED-C656-41EF-AAC1-6EFC00185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2E978A-2C70-4118-B7BE-034DAE9E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078096-C713-4923-9A26-73987F21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2272C-E338-4E0D-8CBB-7F310B0AE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6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8918-6E44-4A2A-BC57-CC7C1C20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9DDB2-A65C-4E09-B146-F53789AB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2229F-2953-4230-BA6E-0AEFD4CB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72D39-0EC4-47C8-94C4-F3718A0C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4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84A1D-37BF-4B8D-A68D-0699C0423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39B64-0560-4DE0-B5C3-D423CEC4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91AA3-B111-4198-AFD5-E8215757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9826-7FD5-461C-B506-57E7DFDA4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C1E73-84FE-40FE-8E11-15CADE79A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7A265-E3FA-46B0-AD5F-6BA24BCCB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30311-5E1A-4460-B641-5B11FE37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946DD-E33D-420C-8295-FF4818BA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D0C8B-7046-4DB4-A594-6414CF9A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8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4120-E2C9-492B-BEE5-D38AC464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3D463-5BE8-44A8-8320-FAF00020D2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B306E-DA74-45AD-84F0-FAE2B66EE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59E75-1E7C-4816-9CDF-E13A46DB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5333B-6E81-4405-A64F-D79192AB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705C9-CCD8-45DF-95E1-9564B4E2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982AC-90F9-4E73-AA5B-D0736F50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0A6B7-1CD8-4635-8CF0-9299C83E9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DD265-BABB-42DD-9751-485D76641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F033A-D11D-44A0-B447-71BFE4E536E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83231-6C8F-49A1-8D9C-1B097B820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91900-3122-48AB-B45C-0D2BD47F3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21CD-A666-4E67-A064-71AC5EA53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64F2A1-509E-4E57-B1BC-978587964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John 14:6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99E5C-34F9-4AE5-A2C4-D06FE6705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sign on a rocky beach&#10;&#10;Description automatically generated">
            <a:extLst>
              <a:ext uri="{FF2B5EF4-FFF2-40B4-BE49-F238E27FC236}">
                <a16:creationId xmlns:a16="http://schemas.microsoft.com/office/drawing/2014/main" id="{0A4945E7-85A9-4A24-9CE5-B52353C3E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17668"/>
            <a:ext cx="4816998" cy="642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2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John 14:6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14:6</dc:title>
  <dc:creator>Mike Pharris</dc:creator>
  <cp:lastModifiedBy>Robert McDonald</cp:lastModifiedBy>
  <cp:revision>3</cp:revision>
  <dcterms:created xsi:type="dcterms:W3CDTF">2020-01-07T19:48:28Z</dcterms:created>
  <dcterms:modified xsi:type="dcterms:W3CDTF">2020-01-09T00:00:30Z</dcterms:modified>
</cp:coreProperties>
</file>