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9" r:id="rId3"/>
    <p:sldId id="277" r:id="rId4"/>
    <p:sldId id="257" r:id="rId5"/>
    <p:sldId id="272" r:id="rId6"/>
    <p:sldId id="273" r:id="rId7"/>
    <p:sldId id="274" r:id="rId8"/>
    <p:sldId id="278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Psalms of Thanksgiving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307771"/>
            <a:ext cx="4931229" cy="40603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What is a Psalm of Thanksgiving?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What does each Psalm of Thanksgiving (usually) contain?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What variations have we seen in Psalms of Thanksgiving?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of Thanksgiving (p.7)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Declaration of Thanks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a Crisis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Deliverance</a:t>
            </a:r>
            <a:endParaRPr lang="en-US" sz="3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</a:t>
            </a:r>
            <a:r>
              <a:rPr lang="en-US" dirty="0" smtClean="0"/>
              <a:t>p.28)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2" y="5954487"/>
            <a:ext cx="1274958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Read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7890" y="5954487"/>
            <a:ext cx="21149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smtClean="0"/>
              <a:t>. </a:t>
            </a:r>
            <a:r>
              <a:rPr lang="en-US" sz="2800" dirty="0" smtClean="0"/>
              <a:t>Participate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578206" y="5954487"/>
            <a:ext cx="1217454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Pray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107 </a:t>
            </a:r>
            <a:r>
              <a:rPr lang="en-US" dirty="0" smtClean="0"/>
              <a:t>(p. </a:t>
            </a:r>
            <a:r>
              <a:rPr lang="en-US" dirty="0" smtClean="0"/>
              <a:t>26-27)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As we read: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What jumps out? What do you notice? Big ideas? Features?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107 </a:t>
            </a:r>
            <a:r>
              <a:rPr lang="en-US" dirty="0" smtClean="0"/>
              <a:t>(</a:t>
            </a:r>
            <a:r>
              <a:rPr lang="en-US" dirty="0" smtClean="0"/>
              <a:t>p</a:t>
            </a:r>
            <a:r>
              <a:rPr lang="en-US" dirty="0" smtClean="0"/>
              <a:t>.26-27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According to its beginning, what is the psalm going to be about?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Is it an individual psalm or a community psalm?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107 </a:t>
            </a:r>
            <a:r>
              <a:rPr lang="en-US" dirty="0" smtClean="0"/>
              <a:t>(p. </a:t>
            </a:r>
            <a:r>
              <a:rPr lang="en-US" dirty="0" smtClean="0"/>
              <a:t>26-27)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08231"/>
            <a:ext cx="5501604" cy="460954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Four Groups: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”Some wandered</a:t>
            </a:r>
            <a:r>
              <a:rPr lang="mr-IN" sz="2800" dirty="0" smtClean="0">
                <a:solidFill>
                  <a:schemeClr val="tx1"/>
                </a:solidFill>
              </a:rPr>
              <a:t>…</a:t>
            </a:r>
            <a:r>
              <a:rPr lang="en-US" sz="2800" dirty="0" smtClean="0">
                <a:solidFill>
                  <a:schemeClr val="tx1"/>
                </a:solidFill>
              </a:rPr>
              <a:t>” (4)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“Some sat</a:t>
            </a:r>
            <a:r>
              <a:rPr lang="mr-IN" sz="2800" dirty="0" smtClean="0">
                <a:solidFill>
                  <a:schemeClr val="tx1"/>
                </a:solidFill>
              </a:rPr>
              <a:t>…</a:t>
            </a:r>
            <a:r>
              <a:rPr lang="en-US" sz="2800" dirty="0" smtClean="0">
                <a:solidFill>
                  <a:schemeClr val="tx1"/>
                </a:solidFill>
              </a:rPr>
              <a:t>” (10)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“Some were fools...” (17)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“Some went down</a:t>
            </a:r>
            <a:r>
              <a:rPr lang="mr-IN" sz="2800" dirty="0" smtClean="0">
                <a:solidFill>
                  <a:schemeClr val="tx1"/>
                </a:solidFill>
              </a:rPr>
              <a:t>…</a:t>
            </a:r>
            <a:r>
              <a:rPr lang="en-US" sz="2800" dirty="0" smtClean="0">
                <a:solidFill>
                  <a:schemeClr val="tx1"/>
                </a:solidFill>
              </a:rPr>
              <a:t>” (23)</a:t>
            </a:r>
          </a:p>
          <a:p>
            <a:pPr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For your group: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What crisis is described?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What deliverance?</a:t>
            </a:r>
          </a:p>
          <a:p>
            <a:pPr lvl="1">
              <a:lnSpc>
                <a:spcPct val="100000"/>
              </a:lnSpc>
              <a:spcBef>
                <a:spcPts val="33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How does it carry forward to us?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570" y="6105291"/>
            <a:ext cx="8530861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What does all this teach us about </a:t>
            </a:r>
            <a:r>
              <a:rPr lang="en-US" sz="3200" smtClean="0"/>
              <a:t>God’s salvation?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126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107 </a:t>
            </a:r>
            <a:r>
              <a:rPr lang="en-US" dirty="0" smtClean="0"/>
              <a:t>(</a:t>
            </a:r>
            <a:r>
              <a:rPr lang="en-US" dirty="0" smtClean="0"/>
              <a:t>p</a:t>
            </a:r>
            <a:r>
              <a:rPr lang="en-US" dirty="0" smtClean="0"/>
              <a:t>.26-27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According to its conclusion, what is the psalm about?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Where (and how) else does the Bible speak of reversal?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What does God’s “</a:t>
            </a:r>
            <a:r>
              <a:rPr lang="en-US" sz="3200" dirty="0" err="1" smtClean="0">
                <a:solidFill>
                  <a:schemeClr val="tx1"/>
                </a:solidFill>
              </a:rPr>
              <a:t>hesed</a:t>
            </a:r>
            <a:r>
              <a:rPr lang="en-US" sz="3200" dirty="0" smtClean="0">
                <a:solidFill>
                  <a:schemeClr val="tx1"/>
                </a:solidFill>
              </a:rPr>
              <a:t>” of reversal mean for us?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(</a:t>
            </a:r>
            <a:r>
              <a:rPr lang="en-US" dirty="0" smtClean="0"/>
              <a:t>p.30-33)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592317"/>
            <a:ext cx="5207690" cy="449758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Read Psalm </a:t>
            </a:r>
            <a:r>
              <a:rPr lang="en-US" sz="3200" dirty="0" smtClean="0">
                <a:solidFill>
                  <a:schemeClr val="tx1"/>
                </a:solidFill>
              </a:rPr>
              <a:t>18 </a:t>
            </a:r>
            <a:r>
              <a:rPr lang="en-US" sz="3200" dirty="0" smtClean="0">
                <a:solidFill>
                  <a:schemeClr val="tx1"/>
                </a:solidFill>
              </a:rPr>
              <a:t>actively.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Identify the components.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Message in a nutshell.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about God?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Write your own prayer.</a:t>
            </a:r>
          </a:p>
        </p:txBody>
      </p: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524</TotalTime>
  <Words>296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Schoolbook</vt:lpstr>
      <vt:lpstr>Corbel</vt:lpstr>
      <vt:lpstr>Feathered</vt:lpstr>
      <vt:lpstr>Psalms of Thanksgiving  “For His steadfast love endures forever”</vt:lpstr>
      <vt:lpstr>Psalms of Thanksgiving Review:</vt:lpstr>
      <vt:lpstr>Psalms of Thanksgiving (p.7)</vt:lpstr>
      <vt:lpstr>Learning Goals (p.28)</vt:lpstr>
      <vt:lpstr>Psalm 107 (p. 26-27)</vt:lpstr>
      <vt:lpstr>Psalm 107 (p.26-27)</vt:lpstr>
      <vt:lpstr>Psalm 107 (p. 26-27)</vt:lpstr>
      <vt:lpstr>Psalm 107 (p.26-27)</vt:lpstr>
      <vt:lpstr>Looking Ahead (p.30-33)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24</cp:revision>
  <dcterms:created xsi:type="dcterms:W3CDTF">2020-01-18T22:04:42Z</dcterms:created>
  <dcterms:modified xsi:type="dcterms:W3CDTF">2020-02-20T00:13:35Z</dcterms:modified>
</cp:coreProperties>
</file>