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715" autoAdjust="0"/>
  </p:normalViewPr>
  <p:slideViewPr>
    <p:cSldViewPr snapToGrid="0">
      <p:cViewPr varScale="1">
        <p:scale>
          <a:sx n="95" d="100"/>
          <a:sy n="95" d="100"/>
        </p:scale>
        <p:origin x="948" y="51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1/29/2020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1/29/2020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" y="0"/>
            <a:ext cx="9141524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96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4800600"/>
            <a:ext cx="6858002" cy="11430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943600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500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25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ltGray">
          <a:xfrm>
            <a:off x="0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2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3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none" baseline="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1/29/2020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1/29/2020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50" b="0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1/29/2020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59" y="685800"/>
            <a:ext cx="5429251" cy="5486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1/29/2020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Rectangle 3"/>
          <p:cNvSpPr/>
          <p:nvPr/>
        </p:nvSpPr>
        <p:spPr bwMode="ltGray">
          <a:xfrm>
            <a:off x="1190" y="6583680"/>
            <a:ext cx="9141620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35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14494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/>
          <p:nvPr/>
        </p:nvSpPr>
        <p:spPr bwMode="white">
          <a:xfrm>
            <a:off x="1190" y="65836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6656832" y="6614494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58100" y="6614494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255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tx2"/>
        </a:buClr>
        <a:buSzPct val="100000"/>
        <a:buFont typeface="Arial" pitchFamily="34" charset="0"/>
        <a:buChar char="▪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SzPct val="100000"/>
        <a:buFont typeface="Arial" pitchFamily="34" charset="0"/>
        <a:buChar char="▪"/>
        <a:defRPr sz="135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Arial" pitchFamily="34" charset="0"/>
        <a:buChar char="▪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216" y="4933741"/>
            <a:ext cx="6858002" cy="151227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1 Unto thee, O Lord, do I lift up my soul.</a:t>
            </a:r>
            <a:br>
              <a:rPr lang="en-US" dirty="0"/>
            </a:br>
            <a:r>
              <a:rPr lang="en-US" dirty="0"/>
              <a:t>Psalms 25:1-10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A-AAF6-48A9-B549-EC0DD0CC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20581"/>
            <a:ext cx="8807380" cy="6365630"/>
          </a:xfrm>
        </p:spPr>
        <p:txBody>
          <a:bodyPr/>
          <a:lstStyle/>
          <a:p>
            <a:pPr marL="34290" indent="0" algn="ctr">
              <a:buNone/>
            </a:pPr>
            <a:r>
              <a:rPr lang="en-US" sz="4800" b="1" dirty="0"/>
              <a:t>1. You can look forward to tomorrow.</a:t>
            </a:r>
            <a:endParaRPr lang="en-US" sz="4800" dirty="0"/>
          </a:p>
          <a:p>
            <a:pPr marL="34290" indent="0">
              <a:buNone/>
            </a:pPr>
            <a:r>
              <a:rPr lang="en-US" sz="4800" dirty="0"/>
              <a:t>2 Let me not be ashamed, let not mine enemies’ triumph over me.</a:t>
            </a:r>
          </a:p>
          <a:p>
            <a:pPr marL="34290" indent="0">
              <a:buNone/>
            </a:pPr>
            <a:r>
              <a:rPr lang="en-US" sz="4800" dirty="0"/>
              <a:t>3 Yeah, let none that wait on thee be ashamed.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7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A-AAF6-48A9-B549-EC0DD0CC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20581"/>
            <a:ext cx="8807380" cy="6365630"/>
          </a:xfrm>
        </p:spPr>
        <p:txBody>
          <a:bodyPr>
            <a:normAutofit lnSpcReduction="10000"/>
          </a:bodyPr>
          <a:lstStyle/>
          <a:p>
            <a:pPr marL="34290" indent="0">
              <a:buNone/>
            </a:pPr>
            <a:r>
              <a:rPr lang="en-US" sz="4000" dirty="0"/>
              <a:t>As Paul said...</a:t>
            </a:r>
          </a:p>
          <a:p>
            <a:pPr marL="34290" indent="0">
              <a:buNone/>
            </a:pPr>
            <a:r>
              <a:rPr lang="en-US" sz="4000" dirty="0"/>
              <a:t>For we wrestle not against flesh and blood, but against principalities, against powers, against the rulers of the darkness of this world, against spiritual wickedness in high places.         (Ephesians 6:13)</a:t>
            </a:r>
          </a:p>
          <a:p>
            <a:pPr marL="34290" indent="0">
              <a:buNone/>
            </a:pPr>
            <a:r>
              <a:rPr lang="en-US" sz="4000" dirty="0"/>
              <a:t>Wherefore take unto you the whole </a:t>
            </a:r>
            <a:r>
              <a:rPr lang="en-US" sz="4000" dirty="0" err="1"/>
              <a:t>armour</a:t>
            </a:r>
            <a:r>
              <a:rPr lang="en-US" sz="4000" dirty="0"/>
              <a:t> of God, that ye may be able to withstand in the evil day, and having done all, to stand. (Ephesians 6:14)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94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A-AAF6-48A9-B549-EC0DD0CC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20581"/>
            <a:ext cx="8807380" cy="636563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000" b="1" dirty="0"/>
              <a:t>"What if you fail? You'll look like a fool."</a:t>
            </a:r>
            <a:endParaRPr lang="en-US" sz="4000" dirty="0"/>
          </a:p>
          <a:p>
            <a:pPr marL="34290" indent="0">
              <a:buNone/>
            </a:pPr>
            <a:r>
              <a:rPr lang="en-US" sz="4000" dirty="0">
                <a:solidFill>
                  <a:schemeClr val="accent3"/>
                </a:solidFill>
              </a:rPr>
              <a:t>"Yeah, let none that wait on thee be ashamed." </a:t>
            </a:r>
          </a:p>
          <a:p>
            <a:pPr marL="34290" indent="0">
              <a:buNone/>
            </a:pPr>
            <a:r>
              <a:rPr lang="en-US" sz="4000" dirty="0"/>
              <a:t>1 Unto thee, O Lord, do I lift up my soul.</a:t>
            </a:r>
          </a:p>
          <a:p>
            <a:pPr marL="34290" indent="0">
              <a:buNone/>
            </a:pPr>
            <a:r>
              <a:rPr lang="en-US" sz="4000" dirty="0"/>
              <a:t>Fear thou not; for I am with you. Be not dismayed for I am thy God I will strengthen you, yes, I will help you. I will uphold you with the right hand of my righteousness. (Isaiah 41:10)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1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A-AAF6-48A9-B549-EC0DD0CC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20581"/>
            <a:ext cx="8807380" cy="6365630"/>
          </a:xfrm>
        </p:spPr>
        <p:txBody>
          <a:bodyPr/>
          <a:lstStyle/>
          <a:p>
            <a:pPr marL="34290" indent="0">
              <a:buNone/>
            </a:pPr>
            <a:r>
              <a:rPr lang="en-US" sz="4000" b="1" dirty="0"/>
              <a:t>2. You can forget about yesterday.</a:t>
            </a:r>
            <a:endParaRPr lang="en-US" sz="4000" dirty="0"/>
          </a:p>
          <a:p>
            <a:pPr marL="34290" indent="0">
              <a:buNone/>
            </a:pPr>
            <a:r>
              <a:rPr lang="en-US" sz="3600" dirty="0"/>
              <a:t>7 Remember not the sins of my youth, nor my transgressions.</a:t>
            </a:r>
          </a:p>
          <a:p>
            <a:pPr marL="34290" indent="0">
              <a:buNone/>
            </a:pPr>
            <a:r>
              <a:rPr lang="en-US" sz="3600" dirty="0"/>
              <a:t>I will forgive their iniquity, and I will remember their sin no more. (Jeremiah 31:34)</a:t>
            </a:r>
          </a:p>
          <a:p>
            <a:pPr marL="34290" indent="0">
              <a:buNone/>
            </a:pPr>
            <a:r>
              <a:rPr lang="en-US" sz="3600" dirty="0"/>
              <a:t>...and thou wilt cast all their sins into the depths of the sea. (Micah 7:19)</a:t>
            </a:r>
          </a:p>
          <a:p>
            <a:pPr marL="34290" indent="0">
              <a:buNone/>
            </a:pPr>
            <a:r>
              <a:rPr lang="en-US" sz="3600" dirty="0"/>
              <a:t>...thou hast in love to my soul delivered it from the pit of corruption: for thou hast cast all my sins behind thy back. (Isaiah 38:17)</a:t>
            </a:r>
          </a:p>
          <a:p>
            <a:pPr marL="3429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A-AAF6-48A9-B549-EC0DD0CC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20581"/>
            <a:ext cx="8807380" cy="6365630"/>
          </a:xfrm>
        </p:spPr>
        <p:txBody>
          <a:bodyPr/>
          <a:lstStyle/>
          <a:p>
            <a:pPr marL="34290" indent="0">
              <a:buNone/>
            </a:pPr>
            <a:r>
              <a:rPr lang="en-US" sz="4000" dirty="0"/>
              <a:t>C.S. Lewis once said...</a:t>
            </a:r>
          </a:p>
          <a:p>
            <a:pPr marL="34290" indent="0">
              <a:buNone/>
            </a:pPr>
            <a:r>
              <a:rPr lang="en-US" sz="4000" dirty="0">
                <a:solidFill>
                  <a:schemeClr val="accent3"/>
                </a:solidFill>
              </a:rPr>
              <a:t>"I think if God forgives us, we must forgive ourselves. Otherwise it is almost like setting up ourselves as a higher tribunal than him."</a:t>
            </a:r>
          </a:p>
          <a:p>
            <a:pPr marL="34290" indent="0">
              <a:buNone/>
            </a:pPr>
            <a:r>
              <a:rPr lang="en-US" sz="4000" dirty="0"/>
              <a:t>7 ...according to thy mercy remember thou me for thy goodness' sake, O Lord.</a:t>
            </a:r>
          </a:p>
          <a:p>
            <a:pPr marL="3429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4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A-AAF6-48A9-B549-EC0DD0CC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20581"/>
            <a:ext cx="8807380" cy="6365630"/>
          </a:xfrm>
        </p:spPr>
        <p:txBody>
          <a:bodyPr/>
          <a:lstStyle/>
          <a:p>
            <a:pPr marL="34290" indent="0">
              <a:buNone/>
            </a:pPr>
            <a:r>
              <a:rPr lang="en-US" sz="4400" b="1" dirty="0"/>
              <a:t>3. You can make the most of today.</a:t>
            </a:r>
            <a:endParaRPr lang="en-US" sz="4400" dirty="0"/>
          </a:p>
          <a:p>
            <a:pPr marL="34290" indent="0">
              <a:buNone/>
            </a:pPr>
            <a:r>
              <a:rPr lang="en-US" sz="3600" dirty="0"/>
              <a:t>"I used to tell my players 'You have to give 100% everyday. Whatever you don't give, you can't make up for tomorrow. If you give only 75% today, you can't give 125% tomorrow to make up for it.’” – John Wooden</a:t>
            </a:r>
          </a:p>
          <a:p>
            <a:pPr marL="34290" indent="0">
              <a:buNone/>
            </a:pPr>
            <a:r>
              <a:rPr lang="en-US" sz="4000" dirty="0"/>
              <a:t>4 Shew me thy ways, O Lord; teach me thy paths.5 Lead me in thy truth and teach me: for thou art the God of my salvation; on thee do I wait all the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2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A-AAF6-48A9-B549-EC0DD0CC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20581"/>
            <a:ext cx="8807380" cy="6365630"/>
          </a:xfrm>
        </p:spPr>
        <p:txBody>
          <a:bodyPr/>
          <a:lstStyle/>
          <a:p>
            <a:pPr marL="34290" indent="0">
              <a:buNone/>
            </a:pPr>
            <a:r>
              <a:rPr lang="en-US" sz="3600" dirty="0">
                <a:solidFill>
                  <a:schemeClr val="accent3"/>
                </a:solidFill>
              </a:rPr>
              <a:t>"Lord, what can I do today? Which path will you have me take today? Things aren't perfect in my life ... I'm not where I want to be ... but how can I start taking the right steps today in order to get to the place where I know you've called me to be?"</a:t>
            </a:r>
          </a:p>
          <a:p>
            <a:pPr marL="34290" indent="0">
              <a:buNone/>
            </a:pPr>
            <a:endParaRPr lang="en-US" sz="3600" dirty="0"/>
          </a:p>
          <a:p>
            <a:pPr marL="34290" indent="0">
              <a:buNone/>
            </a:pPr>
            <a:r>
              <a:rPr lang="en-US" sz="3600" dirty="0"/>
              <a:t>8 Good and upright is the Lord: therefore will he teach sinners in the way.9 The meek will he guide in judgment: and the meek will he teach his way.</a:t>
            </a:r>
          </a:p>
          <a:p>
            <a:pPr marL="3429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5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216" y="4933741"/>
            <a:ext cx="6858002" cy="151227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1 Unto thee, O Lord, do I lift up my soul.</a:t>
            </a:r>
            <a:br>
              <a:rPr lang="en-US" dirty="0"/>
            </a:br>
            <a:r>
              <a:rPr lang="en-US" dirty="0"/>
              <a:t>Psalms 25:1-10</a:t>
            </a:r>
          </a:p>
        </p:txBody>
      </p:sp>
    </p:spTree>
    <p:extLst>
      <p:ext uri="{BB962C8B-B14F-4D97-AF65-F5344CB8AC3E}">
        <p14:creationId xmlns:p14="http://schemas.microsoft.com/office/powerpoint/2010/main" val="98555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4.potx" id="{22E7A37F-2161-4E4B-A340-BF7CA314E3E5}" vid="{F2416EA9-E215-4704-9EB2-B7658E7031A3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banded nature presentation with mountain sunrise photo (widescreen)</Template>
  <TotalTime>26</TotalTime>
  <Words>573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Euphemia</vt:lpstr>
      <vt:lpstr>Banded Design Blue 16x9</vt:lpstr>
      <vt:lpstr>  1 Unto thee, O Lord, do I lift up my soul. Psalms 25:1-10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1 Unto thee, O Lord, do I lift up my soul. Psalms 25:1-10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1 Unto thee, O Lord, do I lift up my soul. Psalms 25:1-10</dc:title>
  <dc:creator>Stephen Garrett</dc:creator>
  <cp:lastModifiedBy>Stephen Garrett</cp:lastModifiedBy>
  <cp:revision>4</cp:revision>
  <dcterms:created xsi:type="dcterms:W3CDTF">2020-01-29T12:57:34Z</dcterms:created>
  <dcterms:modified xsi:type="dcterms:W3CDTF">2020-01-29T22:49:24Z</dcterms:modified>
</cp:coreProperties>
</file>