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382" r:id="rId3"/>
    <p:sldId id="376" r:id="rId4"/>
    <p:sldId id="385" r:id="rId5"/>
    <p:sldId id="388" r:id="rId6"/>
    <p:sldId id="386" r:id="rId7"/>
    <p:sldId id="360" r:id="rId8"/>
    <p:sldId id="362" r:id="rId9"/>
    <p:sldId id="363" r:id="rId10"/>
    <p:sldId id="364" r:id="rId11"/>
    <p:sldId id="365" r:id="rId12"/>
    <p:sldId id="380" r:id="rId13"/>
    <p:sldId id="381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400" r:id="rId25"/>
    <p:sldId id="401" r:id="rId26"/>
    <p:sldId id="403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21" r:id="rId41"/>
    <p:sldId id="420" r:id="rId42"/>
    <p:sldId id="418" r:id="rId43"/>
    <p:sldId id="419" r:id="rId44"/>
    <p:sldId id="273" r:id="rId4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73910" autoAdjust="0"/>
  </p:normalViewPr>
  <p:slideViewPr>
    <p:cSldViewPr snapToGrid="0">
      <p:cViewPr>
        <p:scale>
          <a:sx n="50" d="100"/>
          <a:sy n="50" d="100"/>
        </p:scale>
        <p:origin x="124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DED0-80DC-41EB-A12F-A067109C8CB9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FBD6-1202-4A6F-884C-A26040B0A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6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prepare our minds for the Lord’s Supper: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have chosen to reflect upon the Old Testament Prophecies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Specifically the Old Law system of Sacrifice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Old Law priesthood that administered the sacrifices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4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 of Atonement – This is the holiest day of the Jewish year.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was upon this day – and only this day – that God provided blood sacrifices for cleansing of all His people’s from their sins under the Law of Moses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49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0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6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14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04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73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28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8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8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Testament spans world history from creation to the death of Christ. 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Covering countless millennia before Jesus Christ, it is filled with the Revelation of the coming messiah.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fact is that the entire word of God – both Old and New Testaments, is exclusively about: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and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 - God’s other beloved children of which we are through the sacrificial death, burial, and resurrection of Jesus Christ.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is our story.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2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04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5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29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05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55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33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3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70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82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21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98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98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87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09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3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22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52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05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81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8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Old Testament accomplish these three divine goals. The answer is profound in that God’s revelation is multidimensional.  Christ is revealed through: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Written Prophecy - Four hundred (400) written prophecies concerning Christ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- such as Melchizedek, King of Salem and priest.  Moses, Abraham, King David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Events -  such as the Egyptian captivity and God’s deliverance through the Sacrificial Passover Lamb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Prophetic figures - Institutions, rites, rituals, memorials, feasts, and edifices that exist throughout the Old Testament – particularly those that were ordained by God under the first covenant given to the Hebrews – the Law of Moses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1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33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525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946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834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8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7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recorded in Exodus chapter 29 and Leviticus chapter 8, God appointed Aaron – the brother of Moses - and Aaron’s sons to minister to Him as priests.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two lines of priests: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Priest chosen by God from among the sons of Aaron – the first one being Eleazar.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Priests – being all the other sons of Aaron.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assigned the high priest the sole authority to make sacrifices to cleanse the Israelites of their sins.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other priests performed the “daily sacrifices.”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 other ordination requirements, the consecration of the priests required: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Sanctification by washing of water. Leviticus 8:6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Anointment of the High Priest – and only the High Priest – with a fragrant oil.   Leviticus chapter 8:10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kings and high priests were anointed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Priests never served as kings 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Kings never served as priests.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fact, no member of the royal family served as priests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member of the priesthood family served as kings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3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Priests were responsible for a number of</a:t>
            </a: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duties of which the offering of sacrifices was predominant: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Daily Offerings - The priests administered what was called the daily sacrifices, i.e., done without ceasing day in and day out.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None of these daily offerings provided for complete cleansing of sins from God’s people, the Israelites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was reserved to the High Priest which now brings us to the Day of Atonement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93FBD6-1202-4A6F-884C-A26040B0AA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0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EDEAFB2-1715-4B0C-8912-1E139CB4156D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1214-714E-4997-A557-6E784DC98CA7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3AD9-0F7B-4935-97BA-00BBD316968F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F049-18EB-41A2-AFAD-B5159890D968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632F-FC7B-4D87-B1FE-52D42F3A2BF3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5AC7-F125-4DED-B5C1-D63766654104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13C-6C5D-41EE-8953-A109C1EE17B3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EDCB-4903-4444-8AB8-0B5E12C8C25F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FAD3-272B-4451-8E78-1658F8E124FB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4144-FEDA-4432-A69B-F81FD05304BC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C9D-2031-4E75-8DCB-6F175C08D973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8DF-B04F-4D27-968E-D086BDF9A7A1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8E48-AC68-4E47-A2A0-C55251274B3A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12C4-C8B3-4D5F-8F31-6D15DCC4BC3D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2C60-1B06-42A5-A600-10F399CDBDE8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F85E-CB27-4D99-BF15-687A51BDCB02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C2D7-B214-458A-8160-AE5981FFD9A4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EA7F9C-F14F-4D3C-BA92-0DD9B42E20F9}" type="datetime1">
              <a:rPr lang="en-US" smtClean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DCFE-6883-473D-8196-C8318189D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Death – Burial  and Resurrection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D175E-3D18-45D9-8B02-40412B497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en-US" sz="2400" dirty="0"/>
          </a:p>
          <a:p>
            <a:pPr algn="ctr"/>
            <a:r>
              <a:rPr lang="en-US" sz="3200" dirty="0"/>
              <a:t>Old Testament Prophecy</a:t>
            </a:r>
          </a:p>
          <a:p>
            <a:pPr algn="ctr"/>
            <a:r>
              <a:rPr lang="en-US" sz="3200" dirty="0"/>
              <a:t>Priesthood and Sacrifices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CDA77-F7C0-4E70-BA8D-99ECC5525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533623"/>
            <a:ext cx="4299858" cy="38521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EE1B4-14D6-4910-9EBF-163ACA8B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443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794510"/>
            <a:ext cx="11723914" cy="4886325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 of Atonement is the holiest day of the Jewish year. 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was upon this day – and only this day – that God provided blood sacrifices for cleansing of all His people’s sins under the Law of Moses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Though the Law of Moses was a conditional covenant requiring obedience– God still made provision for the sins of His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200275" y="116515"/>
            <a:ext cx="9632664" cy="1449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Day of Atonement</a:t>
            </a:r>
          </a:p>
        </p:txBody>
      </p:sp>
    </p:spTree>
    <p:extLst>
      <p:ext uri="{BB962C8B-B14F-4D97-AF65-F5344CB8AC3E}">
        <p14:creationId xmlns:p14="http://schemas.microsoft.com/office/powerpoint/2010/main" val="142279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295920"/>
            <a:ext cx="11723914" cy="5384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b="1" dirty="0"/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ourning, fasting, and repentance.</a:t>
            </a:r>
          </a:p>
          <a:p>
            <a:pPr marL="857250" indent="-457200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high priest – offered sin offerings - sacrifices for the sins of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 the people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857250" indent="-457200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 Priest entered the Holy of Holies in the Tabernacle </a:t>
            </a:r>
          </a:p>
          <a:p>
            <a:pPr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Copy of heaven  (Hebrews 9:24) where the presence of God rested upon the mercy seat of the Ark of the Covenant.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Day of Atonement</a:t>
            </a:r>
          </a:p>
        </p:txBody>
      </p:sp>
    </p:spTree>
    <p:extLst>
      <p:ext uri="{BB962C8B-B14F-4D97-AF65-F5344CB8AC3E}">
        <p14:creationId xmlns:p14="http://schemas.microsoft.com/office/powerpoint/2010/main" val="2510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Inside the veil, the High Priest purified God’s people by smearing the sacrificial blood of the sacrificed animals upon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Ark of the Covenant’s Mercy Seat and 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Altar of Incense.</a:t>
            </a:r>
          </a:p>
          <a:p>
            <a:pPr marL="4000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was only upon this day that the High Priest lay his hands upon the scape goat thereby bearing the sins of the people.  The goat was released into the wilderness.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Day of Atonement</a:t>
            </a:r>
          </a:p>
        </p:txBody>
      </p:sp>
    </p:spTree>
    <p:extLst>
      <p:ext uri="{BB962C8B-B14F-4D97-AF65-F5344CB8AC3E}">
        <p14:creationId xmlns:p14="http://schemas.microsoft.com/office/powerpoint/2010/main" val="25659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thus God made provisions for His people’s sins under the first covenant</a:t>
            </a:r>
          </a:p>
          <a:p>
            <a:pPr marL="10858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Leviticus 16:29-30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"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shall be a permanent statute for you: in the seventh month, on the tenth day of the month, you shall humble your souls ….</a:t>
            </a:r>
            <a:r>
              <a:rPr lang="en-US" sz="3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for it is on this day that 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atonement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shall be made for you to 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cleanse you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you will be 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 from all your sins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before the </a:t>
            </a:r>
            <a:r>
              <a:rPr lang="en-US" sz="36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Day of Atonement</a:t>
            </a:r>
          </a:p>
        </p:txBody>
      </p:sp>
    </p:spTree>
    <p:extLst>
      <p:ext uri="{BB962C8B-B14F-4D97-AF65-F5344CB8AC3E}">
        <p14:creationId xmlns:p14="http://schemas.microsoft.com/office/powerpoint/2010/main" val="244195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Thus, for 1,500 years: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priests of God performed the daily sacrifices – day in and day out.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High Priests of God performed the annual Day of Atonement sacrifices – year in and year out.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then they ceased – forever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1,500 Year History of Israel</a:t>
            </a:r>
          </a:p>
        </p:txBody>
      </p:sp>
    </p:spTree>
    <p:extLst>
      <p:ext uri="{BB962C8B-B14F-4D97-AF65-F5344CB8AC3E}">
        <p14:creationId xmlns:p14="http://schemas.microsoft.com/office/powerpoint/2010/main" val="68733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ceased after Jesus Christ suffered His sacrificial death and shed blood upon the cross of calvary.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death of Christ abolished the Old Law – the Law of Moses – upon which the Old Law priesthood and the sacrifices depended.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ceased because the spiritual realities under the New Covenant came into existence according to their prophetic foreshadows.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Sacrifices Ceased</a:t>
            </a:r>
          </a:p>
        </p:txBody>
      </p:sp>
    </p:spTree>
    <p:extLst>
      <p:ext uri="{BB962C8B-B14F-4D97-AF65-F5344CB8AC3E}">
        <p14:creationId xmlns:p14="http://schemas.microsoft.com/office/powerpoint/2010/main" val="383903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is now our:</a:t>
            </a:r>
          </a:p>
          <a:p>
            <a:pPr marL="4000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Eternal king. Matthew 27:11; Acts 17:7; Revelation 17:14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Eternal High Priest according to the order of Melchizedek. Hebrews 5:8-10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Spiritual Realities under the New Covenant</a:t>
            </a:r>
          </a:p>
        </p:txBody>
      </p:sp>
    </p:spTree>
    <p:extLst>
      <p:ext uri="{BB962C8B-B14F-4D97-AF65-F5344CB8AC3E}">
        <p14:creationId xmlns:p14="http://schemas.microsoft.com/office/powerpoint/2010/main" val="407674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 – Under the Law of Moses: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priest or family member served as king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king or family member served as priest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Exceptions: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the Law – Melchizedek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Law – Jesus Christ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Spiritual Realities under the New Covenant</a:t>
            </a:r>
          </a:p>
        </p:txBody>
      </p:sp>
    </p:spTree>
    <p:extLst>
      <p:ext uri="{BB962C8B-B14F-4D97-AF65-F5344CB8AC3E}">
        <p14:creationId xmlns:p14="http://schemas.microsoft.com/office/powerpoint/2010/main" val="176907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Before the Law of Moses was ordained, scripture reveals one person who held the positions of  both priest and king at the same time.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14:18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Melchizedek 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 of Salem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brought out bread and wine; now he was a 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priest of God Most High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Prophecy through Melchizedek</a:t>
            </a:r>
          </a:p>
        </p:txBody>
      </p:sp>
    </p:spTree>
    <p:extLst>
      <p:ext uri="{BB962C8B-B14F-4D97-AF65-F5344CB8AC3E}">
        <p14:creationId xmlns:p14="http://schemas.microsoft.com/office/powerpoint/2010/main" val="911837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King David - A Thousand Years Later: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110:4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sworn and will not change His mind, "You are a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priest forever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According to the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of Melchizedek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Prophecy through Melchizedek</a:t>
            </a:r>
          </a:p>
        </p:txBody>
      </p:sp>
    </p:spTree>
    <p:extLst>
      <p:ext uri="{BB962C8B-B14F-4D97-AF65-F5344CB8AC3E}">
        <p14:creationId xmlns:p14="http://schemas.microsoft.com/office/powerpoint/2010/main" val="332667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783080"/>
            <a:ext cx="11723914" cy="4892040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Testament spans world history from creation to the death of Christ.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ountless millennia before Jesus Christ, it is filled with the Revelation of the coming messiah. 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ntire word of God – both Old and New Testaments, is exclusively about: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and 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 - God’s other beloved children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is our story.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Old Testament Prophecy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0047E-149B-4C40-8168-CE5D81A1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383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Hebrew Writer - A Thousand Years after King David  - Prophecy Fulfilled: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Hebrews 5:8-10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Although He (Jesus Christ) was a Son, He learned obedience from the things which He suffered. 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having been made perfect, He became to all those who obey Him the source of eternal salvation, 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being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designated by God as a high priest according to the order of Melchizedek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Prophecy of Melchizedek</a:t>
            </a:r>
          </a:p>
        </p:txBody>
      </p:sp>
    </p:spTree>
    <p:extLst>
      <p:ext uri="{BB962C8B-B14F-4D97-AF65-F5344CB8AC3E}">
        <p14:creationId xmlns:p14="http://schemas.microsoft.com/office/powerpoint/2010/main" val="49247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Thus, Jesus is both King and High Priest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Jesus was ordained for both offices: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was washed clean in the baptismal waters – as required of all priests. Matthew 3:16; Mark 1:9</a:t>
            </a:r>
          </a:p>
          <a:p>
            <a:pPr marL="8572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was anointed with the Holy Spirit – an anointing as required for all kings and high priests. Matthew 3:16; John 1:32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Ordination of Jesus as King and High Priest</a:t>
            </a:r>
          </a:p>
        </p:txBody>
      </p:sp>
    </p:spTree>
    <p:extLst>
      <p:ext uri="{BB962C8B-B14F-4D97-AF65-F5344CB8AC3E}">
        <p14:creationId xmlns:p14="http://schemas.microsoft.com/office/powerpoint/2010/main" val="359176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Jesus is</a:t>
            </a:r>
          </a:p>
          <a:p>
            <a:pPr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 of God</a:t>
            </a: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Eternal</a:t>
            </a:r>
          </a:p>
          <a:p>
            <a:pPr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</a:t>
            </a: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Priest</a:t>
            </a:r>
          </a:p>
          <a:p>
            <a:pPr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Perfectly Holy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Jesus High Priesthood is Superior</a:t>
            </a:r>
          </a:p>
        </p:txBody>
      </p:sp>
    </p:spTree>
    <p:extLst>
      <p:ext uri="{BB962C8B-B14F-4D97-AF65-F5344CB8AC3E}">
        <p14:creationId xmlns:p14="http://schemas.microsoft.com/office/powerpoint/2010/main" val="164067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Jesus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offered Himself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the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Perfect Sacrifice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Sin -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no longer remains any need for further sacrifices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erfect sacrifice for the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sins for all men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Romans 6:10; Hebrews 7:27</a:t>
            </a:r>
          </a:p>
          <a:p>
            <a:pPr marL="10858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erfect sacrifice for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sins for all time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Hebrews 10:10-12, 14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died for all mankind’s sins for all time,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present and future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572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blood of Christ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continually cleanses us of all our sins – every second of every day, month, and year of our life.  1 John 1:7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Jesus Sacrifice is Superior</a:t>
            </a:r>
          </a:p>
        </p:txBody>
      </p:sp>
    </p:spTree>
    <p:extLst>
      <p:ext uri="{BB962C8B-B14F-4D97-AF65-F5344CB8AC3E}">
        <p14:creationId xmlns:p14="http://schemas.microsoft.com/office/powerpoint/2010/main" val="379171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Old Testament reveals God’s priesthood was comprised of two lines of priests:  The High Priest and the Priests.</a:t>
            </a:r>
          </a:p>
          <a:p>
            <a:pPr marL="4000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Thus, under the New Covenant, the spiritual priesthood is likewise comprised of two lines of priests</a:t>
            </a:r>
          </a:p>
          <a:p>
            <a:pPr marL="4000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 Christ is our King and High Priest</a:t>
            </a:r>
          </a:p>
          <a:p>
            <a:pPr marL="62865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children of God are a royal priesthood. 1 Peter 2:9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Not the End of the Story</a:t>
            </a:r>
          </a:p>
        </p:txBody>
      </p:sp>
    </p:spTree>
    <p:extLst>
      <p:ext uri="{BB962C8B-B14F-4D97-AF65-F5344CB8AC3E}">
        <p14:creationId xmlns:p14="http://schemas.microsoft.com/office/powerpoint/2010/main" val="392130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6286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Peter 2:9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you are </a:t>
            </a:r>
            <a:r>
              <a:rPr lang="en-US" sz="36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CHOSEN RACE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u="sng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royal </a:t>
            </a:r>
            <a:r>
              <a:rPr lang="en-US" sz="3600" b="1" u="sng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PRIESTHOOD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HOLY NATION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PEOPLE FOR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God's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OWN POSSESSION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that you may proclaim the excellencies of Him who has called you out of darkness into His marvelous light;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New Covenant Royal Priesthood</a:t>
            </a:r>
          </a:p>
        </p:txBody>
      </p:sp>
    </p:spTree>
    <p:extLst>
      <p:ext uri="{BB962C8B-B14F-4D97-AF65-F5344CB8AC3E}">
        <p14:creationId xmlns:p14="http://schemas.microsoft.com/office/powerpoint/2010/main" val="737980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 marL="6286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Royal:  Means having status as king or member of the king’s family</a:t>
            </a:r>
          </a:p>
          <a:p>
            <a:pPr marL="1200150" indent="-571500"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Old Law – No king or family member can be a priest</a:t>
            </a:r>
          </a:p>
          <a:p>
            <a:pPr marL="1200150" indent="-571500"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are Sons of God – Brothers of Christ – Royal Family</a:t>
            </a:r>
          </a:p>
          <a:p>
            <a:pPr marL="1200150" indent="-571500"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Royalty</a:t>
            </a:r>
          </a:p>
          <a:p>
            <a:pPr marL="1200150" indent="-571500"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are Priests</a:t>
            </a:r>
          </a:p>
          <a:p>
            <a:pPr marL="1200150" indent="-571500"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Ro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yal Priesthood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New Covenant Royal Priesthood</a:t>
            </a:r>
          </a:p>
        </p:txBody>
      </p:sp>
    </p:spTree>
    <p:extLst>
      <p:ext uri="{BB962C8B-B14F-4D97-AF65-F5344CB8AC3E}">
        <p14:creationId xmlns:p14="http://schemas.microsoft.com/office/powerpoint/2010/main" val="1768998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842344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oyal priesthood according to the order of Melchizedek.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part of the Melchizedek priesthood.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 no other authority for our priesthood under either the Old or the New Covenant.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Accordingly, being royalty, we will not only serve as priests: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will sit on Christ’s throne. Revelation 3:21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will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reign (rule as kings) with Him forever and ever.  Romans 5:17; 2 Timothy 2:12; Revelation 22:5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New Covenant Royal Priesthood</a:t>
            </a:r>
          </a:p>
        </p:txBody>
      </p:sp>
    </p:spTree>
    <p:extLst>
      <p:ext uri="{BB962C8B-B14F-4D97-AF65-F5344CB8AC3E}">
        <p14:creationId xmlns:p14="http://schemas.microsoft.com/office/powerpoint/2010/main" val="300058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Sons of God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Eternal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Royalty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Priests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Perfectly Holy and Pure – Made holy by the blood of Christ through Christ’s Sacrifice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A Superior Priesthood</a:t>
            </a:r>
          </a:p>
        </p:txBody>
      </p:sp>
    </p:spTree>
    <p:extLst>
      <p:ext uri="{BB962C8B-B14F-4D97-AF65-F5344CB8AC3E}">
        <p14:creationId xmlns:p14="http://schemas.microsoft.com/office/powerpoint/2010/main" val="3991858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33" y="1158448"/>
            <a:ext cx="11723914" cy="524235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Sons of God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Eternal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Royalty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Priests</a:t>
            </a:r>
          </a:p>
          <a:p>
            <a:pPr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Perfectly Holy and Pure – Made holy by the blood of Christ through Christ’s Sacrifice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A Superior Priesthood</a:t>
            </a:r>
          </a:p>
        </p:txBody>
      </p:sp>
    </p:spTree>
    <p:extLst>
      <p:ext uri="{BB962C8B-B14F-4D97-AF65-F5344CB8AC3E}">
        <p14:creationId xmlns:p14="http://schemas.microsoft.com/office/powerpoint/2010/main" val="100008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Three Purposes of the Old Testament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7CAF0-DC6D-45D4-BE8B-A51F2E1A96D5}"/>
              </a:ext>
            </a:extLst>
          </p:cNvPr>
          <p:cNvSpPr/>
          <p:nvPr/>
        </p:nvSpPr>
        <p:spPr>
          <a:xfrm>
            <a:off x="795609" y="2017084"/>
            <a:ext cx="107041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Preach the Gospel Beforehand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Galatians 3:8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 us to Jesus Christ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Galatians 3:24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giving Wisdom that Leads to Salvation -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15:4; 2 Timothy 3:15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7324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11788"/>
            <a:ext cx="11723914" cy="52423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We have been ordained for both offices: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 of God washed clean in the baptismal waters – as required of all priests. Acts 22:16</a:t>
            </a:r>
          </a:p>
          <a:p>
            <a:pPr marL="8572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 of God are anointed with the Holy Spirit – an anointing as required for all kings and high priests. 2 Corinthians 1:21; 1 John 2:20, 27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 Anointing is reserved for Kings and High Priests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Yet we are still anointed as a Royal Priesthood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Ordination of God’s Children as Royalty &amp; Priest</a:t>
            </a:r>
          </a:p>
        </p:txBody>
      </p:sp>
    </p:spTree>
    <p:extLst>
      <p:ext uri="{BB962C8B-B14F-4D97-AF65-F5344CB8AC3E}">
        <p14:creationId xmlns:p14="http://schemas.microsoft.com/office/powerpoint/2010/main" val="2731901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1178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According to the prophetic pattern given to us in the Old Testament, God’s priests are to offer daily sacrifices.</a:t>
            </a:r>
          </a:p>
          <a:p>
            <a:pPr marL="6286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sacrificially offered Himself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 the perfect sacrifice for sins</a:t>
            </a:r>
          </a:p>
          <a:p>
            <a:pPr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God’s children also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sacrificially offer </a:t>
            </a:r>
            <a:r>
              <a:rPr lang="en-US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them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selves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God.</a:t>
            </a:r>
          </a:p>
          <a:p>
            <a:pPr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it is Written: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12:1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 I urge you, brethren, by the mercies of God, to present your bodies a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 and holy sacrifice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acceptable to God,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is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your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spiritual service of worship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Superior Sacrifices</a:t>
            </a:r>
          </a:p>
        </p:txBody>
      </p:sp>
    </p:spTree>
    <p:extLst>
      <p:ext uri="{BB962C8B-B14F-4D97-AF65-F5344CB8AC3E}">
        <p14:creationId xmlns:p14="http://schemas.microsoft.com/office/powerpoint/2010/main" val="2531971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1178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joined to Christ through baptism (Galatians 3:26-27), we are likewise joined to His sacrificial death, burial, and resurrection. Romans 6:3-11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2:20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been crucified with Christ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and it is no longer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who live, but Christ lives in me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and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I now live in the flesh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live by faith in the Son of God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Borrowing the words of the cross, Paul declares that as we are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joined to Christ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are joined to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His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sacrificial death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have been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crucified with Christ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We have been put to death.  We have died.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Crucified with Christ</a:t>
            </a:r>
          </a:p>
        </p:txBody>
      </p:sp>
    </p:spTree>
    <p:extLst>
      <p:ext uri="{BB962C8B-B14F-4D97-AF65-F5344CB8AC3E}">
        <p14:creationId xmlns:p14="http://schemas.microsoft.com/office/powerpoint/2010/main" val="2951553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1178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2:20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been crucified with Christ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realize scripture is speaking in spiritual terms.  But the question remains. Who crucified us?  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crucified ourselves.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Christ offered Himself up, we likewise offer ourselves up.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willfully entered into baptism to be joined to Christ and 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Therefore, we willfully entered into His sacrificial death. 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Who Crucified Us</a:t>
            </a:r>
          </a:p>
        </p:txBody>
      </p:sp>
    </p:spTree>
    <p:extLst>
      <p:ext uri="{BB962C8B-B14F-4D97-AF65-F5344CB8AC3E}">
        <p14:creationId xmlns:p14="http://schemas.microsoft.com/office/powerpoint/2010/main" val="3948030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1178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can we both die and live at the same time?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paradox is dispelled when we understand death is not a cessation of existence.  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are eternal spirits that exist forever</a:t>
            </a:r>
          </a:p>
          <a:p>
            <a:pPr marL="108585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scripture, the spiritual reality is that death is a separation and life is a union.</a:t>
            </a:r>
          </a:p>
          <a:p>
            <a:pPr marL="108585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Thus this passage does not suggest a paradoxical coexistence of life and death or non-existence with existence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Paradox of Galatians 2:20</a:t>
            </a:r>
          </a:p>
        </p:txBody>
      </p:sp>
    </p:spTree>
    <p:extLst>
      <p:ext uri="{BB962C8B-B14F-4D97-AF65-F5344CB8AC3E}">
        <p14:creationId xmlns:p14="http://schemas.microsoft.com/office/powerpoint/2010/main" val="2638136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870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Instead, God is revealing to us that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life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(union) we live is the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direct outcome of the death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(separation) we died. Jesus illustrated this scriptural principle with this one verse parable.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12:24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"Truly, truly, I say to you, unless a grain of wheat falls into the earth and dies, it remains alone; but if it dies, it bears much fruit.”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was speaking of His pending crucifixion but it seems to apply to us as well.  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death (separation), we live a new and better life (union).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Paradox of Galatians 2:20</a:t>
            </a:r>
          </a:p>
        </p:txBody>
      </p:sp>
    </p:spTree>
    <p:extLst>
      <p:ext uri="{BB962C8B-B14F-4D97-AF65-F5344CB8AC3E}">
        <p14:creationId xmlns:p14="http://schemas.microsoft.com/office/powerpoint/2010/main" val="1587767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87048"/>
            <a:ext cx="11723914" cy="5242351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have we died to (separated from) ?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what do we live (been joined to)?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The Real Question</a:t>
            </a:r>
          </a:p>
        </p:txBody>
      </p:sp>
    </p:spTree>
    <p:extLst>
      <p:ext uri="{BB962C8B-B14F-4D97-AF65-F5344CB8AC3E}">
        <p14:creationId xmlns:p14="http://schemas.microsoft.com/office/powerpoint/2010/main" val="160085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870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flesh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and its evil desires.  Romans 7:5; Galatians 5:24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world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and its allurements that tempt the satisfaction our fleshly desires. Galatians 6:14 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Having separated ourselves from the flesh’s desires and the worlds temptations, we cease sinning - Romans 6:7, 11, 18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Children of God have Died to</a:t>
            </a:r>
          </a:p>
        </p:txBody>
      </p:sp>
    </p:spTree>
    <p:extLst>
      <p:ext uri="{BB962C8B-B14F-4D97-AF65-F5344CB8AC3E}">
        <p14:creationId xmlns:p14="http://schemas.microsoft.com/office/powerpoint/2010/main" val="1146604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870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having been crucified in Christ to die (be separated) to the flesh, the world, and sin, we now live (are joined to) for God.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6:11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so consider yourselves to be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dead (separated) to sin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alive (joined) to God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Christ Jesus.</a:t>
            </a:r>
          </a:p>
          <a:p>
            <a:pPr marL="51435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59:2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your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iniquities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made a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between you and your God….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Ezekiel 18:20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"The person who sins will 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Children of God Live To</a:t>
            </a:r>
          </a:p>
        </p:txBody>
      </p:sp>
    </p:spTree>
    <p:extLst>
      <p:ext uri="{BB962C8B-B14F-4D97-AF65-F5344CB8AC3E}">
        <p14:creationId xmlns:p14="http://schemas.microsoft.com/office/powerpoint/2010/main" val="429076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870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use of the past tense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crucified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died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suggests a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one-time sacrifice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This, of course, is not the message.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 must fight the good fight to resist the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desires of the flesh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temptations of the world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keep ourselves from 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not easy.  In fact, it is hard.  That’s why God calls it sacrifices. 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Daily Sacrifices of Royal Priesthood</a:t>
            </a:r>
          </a:p>
        </p:txBody>
      </p:sp>
    </p:spTree>
    <p:extLst>
      <p:ext uri="{BB962C8B-B14F-4D97-AF65-F5344CB8AC3E}">
        <p14:creationId xmlns:p14="http://schemas.microsoft.com/office/powerpoint/2010/main" val="153167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How Three Goals Accomplished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7CAF0-DC6D-45D4-BE8B-A51F2E1A96D5}"/>
              </a:ext>
            </a:extLst>
          </p:cNvPr>
          <p:cNvSpPr/>
          <p:nvPr/>
        </p:nvSpPr>
        <p:spPr>
          <a:xfrm>
            <a:off x="738459" y="1595021"/>
            <a:ext cx="107041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Written Prophecy – about 400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People – Melchizedek, Abraham, Moses, King David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Events – Flood, Noah’s Ark, Egyptian captivity, deliverance, Passover Lamb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 Prophetic Figures or Symbols – Institutions, rituals, rites, memorials, feasts, edifices</a:t>
            </a:r>
          </a:p>
        </p:txBody>
      </p:sp>
    </p:spTree>
    <p:extLst>
      <p:ext uri="{BB962C8B-B14F-4D97-AF65-F5344CB8AC3E}">
        <p14:creationId xmlns:p14="http://schemas.microsoft.com/office/powerpoint/2010/main" val="3283214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870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God’s Royal Priesthood, our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acts of daily faithfulness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our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acts of daily sacrifices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which we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up ourselves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God. 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faithfulnes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is the daily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crucifixion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(death or separation) of ourselves to the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flesh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the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to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why our sacrifices under the New Covenant are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those offered under the Old Covenant.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Daily Sacrifices of Royal Priesthood</a:t>
            </a:r>
          </a:p>
        </p:txBody>
      </p:sp>
    </p:spTree>
    <p:extLst>
      <p:ext uri="{BB962C8B-B14F-4D97-AF65-F5344CB8AC3E}">
        <p14:creationId xmlns:p14="http://schemas.microsoft.com/office/powerpoint/2010/main" val="2179403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870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Unfortunately, 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of us offer perfect sacrifices of holiness and righteousness.  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men sin and fall short of the glory of God.  Romans 3:23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now brings us back to the Death, Burial, and Resurrection of Christ of which we are now about to memorialize in the partaking of the Lord’s Supper.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Daily Sacrifices of Royal Priesthood</a:t>
            </a:r>
          </a:p>
        </p:txBody>
      </p:sp>
    </p:spTree>
    <p:extLst>
      <p:ext uri="{BB962C8B-B14F-4D97-AF65-F5344CB8AC3E}">
        <p14:creationId xmlns:p14="http://schemas.microsoft.com/office/powerpoint/2010/main" val="2889051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87048"/>
            <a:ext cx="11723914" cy="524235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High Priest, Jesus offered Himself as the perfect sacrifice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 sacrifice for sins of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mankind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Romans 6:10; Hebrews 7:27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 sacrifice for sins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 time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Hebrews 10:12, 14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blood of Christ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continually cleanses us of all our sins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every second of every day, month, and year of our life.  1 John 1:7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has given us the 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gift of eternal life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Ephesians 2:8-9; 1 John 2:25, 5:11-13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Jesus Christ – Great High Priest</a:t>
            </a:r>
          </a:p>
        </p:txBody>
      </p:sp>
    </p:spTree>
    <p:extLst>
      <p:ext uri="{BB962C8B-B14F-4D97-AF65-F5344CB8AC3E}">
        <p14:creationId xmlns:p14="http://schemas.microsoft.com/office/powerpoint/2010/main" val="2750770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87048"/>
            <a:ext cx="11723914" cy="5242351"/>
          </a:xfrm>
        </p:spPr>
        <p:txBody>
          <a:bodyPr>
            <a:noAutofit/>
          </a:bodyPr>
          <a:lstStyle/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8:1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 there is now no condemnation for those who are in Christ Jesus. 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Exaltation</a:t>
            </a:r>
          </a:p>
        </p:txBody>
      </p:sp>
    </p:spTree>
    <p:extLst>
      <p:ext uri="{BB962C8B-B14F-4D97-AF65-F5344CB8AC3E}">
        <p14:creationId xmlns:p14="http://schemas.microsoft.com/office/powerpoint/2010/main" val="3123136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343" y="805543"/>
            <a:ext cx="6618514" cy="55517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A6098-F0FF-4AFB-9884-15EF5758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6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593100"/>
            <a:ext cx="11164778" cy="495629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refers to these Old Testament prophetic figures as shadows or copies of the spiritual realities under the New Covenant.  Colossians 2:17; Hebrews 8:5, 9:23; 10:1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Shadows and Copies</a:t>
            </a:r>
          </a:p>
        </p:txBody>
      </p:sp>
    </p:spTree>
    <p:extLst>
      <p:ext uri="{BB962C8B-B14F-4D97-AF65-F5344CB8AC3E}">
        <p14:creationId xmlns:p14="http://schemas.microsoft.com/office/powerpoint/2010/main" val="295398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06" y="1501660"/>
            <a:ext cx="11164778" cy="4956290"/>
          </a:xfrm>
        </p:spPr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of many Old Testament foreshadowing prophetic figures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Old Law’s priesthood and its  sacrificial system are particularly prophetic and insightful concerning the sacrificial death of Christ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fact, they are exclusively about  Jesus Christ, Salvation, and the Children of God’s New Covenant Responsibilities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Old Testament Priesthood &amp; Sacrifices</a:t>
            </a:r>
          </a:p>
        </p:txBody>
      </p:sp>
    </p:spTree>
    <p:extLst>
      <p:ext uri="{BB962C8B-B14F-4D97-AF65-F5344CB8AC3E}">
        <p14:creationId xmlns:p14="http://schemas.microsoft.com/office/powerpoint/2010/main" val="410414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4" y="1503044"/>
            <a:ext cx="11146611" cy="495490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recorded in Exodus chapter 29 and Leviticus chapter 8, God appointed Aaron – the brother of Moses - and Aaron’s sons to minister to Him as priests.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two lines of priests: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Priest chosen by God from among the sons of Aaron – the first one being Eleazar.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Priests – being all the other sons of Aaron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assigned the high priest the sole authority to make sacrifices to cleanse the Israelites of their sins.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other priests performed the “daily offerings”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Old Testament Priesthood</a:t>
            </a:r>
          </a:p>
        </p:txBody>
      </p:sp>
    </p:spTree>
    <p:extLst>
      <p:ext uri="{BB962C8B-B14F-4D97-AF65-F5344CB8AC3E}">
        <p14:creationId xmlns:p14="http://schemas.microsoft.com/office/powerpoint/2010/main" val="384014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99" y="1295920"/>
            <a:ext cx="11723914" cy="5245651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 other requirements, the consecration of the priests required: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Sanctification by washing of water. Leviticus 8:6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Anointment of the High Priest – and only the High Priest – with a fragrant oil.   Leviticus chapter 8:10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kings and high priests were anointed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Priests never served as kings 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Kings never served as priests.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fact, no member of the royal family served as priests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member of the priesthood family served as kings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Ordination of Old Testament Priesthood</a:t>
            </a:r>
          </a:p>
        </p:txBody>
      </p:sp>
    </p:spTree>
    <p:extLst>
      <p:ext uri="{BB962C8B-B14F-4D97-AF65-F5344CB8AC3E}">
        <p14:creationId xmlns:p14="http://schemas.microsoft.com/office/powerpoint/2010/main" val="44555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58785"/>
            <a:ext cx="11723914" cy="5213465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Priests predominant duty was the offering of sacrifices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Daily Offerings - The priests administered what was called the daily sacrifices, i.e., done without ceasing day in and day out.</a:t>
            </a:r>
          </a:p>
          <a:p>
            <a:pPr marL="8572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None of these daily offerings provided for complete cleansing of sins from God’s people, the Israelites</a:t>
            </a:r>
          </a:p>
          <a:p>
            <a:pPr marL="1714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Purification from sins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reserved to the High Priest which brings us to the Day of Atonement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370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Old Law Sacrificial System</a:t>
            </a:r>
          </a:p>
        </p:txBody>
      </p:sp>
    </p:spTree>
    <p:extLst>
      <p:ext uri="{BB962C8B-B14F-4D97-AF65-F5344CB8AC3E}">
        <p14:creationId xmlns:p14="http://schemas.microsoft.com/office/powerpoint/2010/main" val="2917280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2078</TotalTime>
  <Words>3263</Words>
  <Application>Microsoft Office PowerPoint</Application>
  <PresentationFormat>Widescreen</PresentationFormat>
  <Paragraphs>377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Times New Roman</vt:lpstr>
      <vt:lpstr>Celestial</vt:lpstr>
      <vt:lpstr>Death – Burial  and Resurrection of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– The Perfect Sacrifice for Sin</dc:title>
  <dc:creator>BRIAN HALEY</dc:creator>
  <cp:lastModifiedBy>BRIAN HALEY</cp:lastModifiedBy>
  <cp:revision>189</cp:revision>
  <cp:lastPrinted>2020-09-06T03:35:07Z</cp:lastPrinted>
  <dcterms:created xsi:type="dcterms:W3CDTF">2019-10-26T20:38:42Z</dcterms:created>
  <dcterms:modified xsi:type="dcterms:W3CDTF">2020-09-06T04:54:18Z</dcterms:modified>
</cp:coreProperties>
</file>