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886" r:id="rId3"/>
    <p:sldMasterId id="2147483904" r:id="rId4"/>
  </p:sldMasterIdLst>
  <p:notesMasterIdLst>
    <p:notesMasterId r:id="rId15"/>
  </p:notesMasterIdLst>
  <p:sldIdLst>
    <p:sldId id="393" r:id="rId5"/>
    <p:sldId id="394" r:id="rId6"/>
    <p:sldId id="414" r:id="rId7"/>
    <p:sldId id="395" r:id="rId8"/>
    <p:sldId id="420" r:id="rId9"/>
    <p:sldId id="396" r:id="rId10"/>
    <p:sldId id="321" r:id="rId11"/>
    <p:sldId id="421" r:id="rId12"/>
    <p:sldId id="319" r:id="rId13"/>
    <p:sldId id="39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CC"/>
    <a:srgbClr val="FFFF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p:cViewPr varScale="1">
        <p:scale>
          <a:sx n="85" d="100"/>
          <a:sy n="85" d="100"/>
        </p:scale>
        <p:origin x="108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C7A04-EAB4-40F8-B060-34209511477D}" type="datetimeFigureOut">
              <a:rPr lang="en-US" smtClean="0"/>
              <a:t>8/29/2021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35DAC-88D4-4DC1-823B-BFFAA41597FB}" type="slidenum">
              <a:rPr lang="en-US" smtClean="0"/>
              <a:t>‹#›</a:t>
            </a:fld>
            <a:endParaRPr lang="en-US"/>
          </a:p>
        </p:txBody>
      </p:sp>
    </p:spTree>
    <p:extLst>
      <p:ext uri="{BB962C8B-B14F-4D97-AF65-F5344CB8AC3E}">
        <p14:creationId xmlns:p14="http://schemas.microsoft.com/office/powerpoint/2010/main" val="82036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307915603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868877-9AA1-48B1-BF20-8921CAFAD3D7}"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354978975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868877-9AA1-48B1-BF20-8921CAFAD3D7}" type="datetimeFigureOut">
              <a:rPr lang="en-US" smtClean="0"/>
              <a:t>8/29/2021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33617156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868877-9AA1-48B1-BF20-8921CAFAD3D7}" type="datetimeFigureOut">
              <a:rPr lang="en-US" smtClean="0"/>
              <a:t>8/29/2021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279641037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68877-9AA1-48B1-BF20-8921CAFAD3D7}" type="datetimeFigureOut">
              <a:rPr lang="en-US" smtClean="0"/>
              <a:t>8/29/2021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242263704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868877-9AA1-48B1-BF20-8921CAFAD3D7}"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306314688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868877-9AA1-48B1-BF20-8921CAFAD3D7}"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411547068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95534717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376974518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a:t>Click to edit Master title style</a:t>
            </a:r>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a:t>Click to edit Master subtitle style</a:t>
            </a:r>
          </a:p>
        </p:txBody>
      </p:sp>
      <p:sp>
        <p:nvSpPr>
          <p:cNvPr id="23556" name="Rectangle 4"/>
          <p:cNvSpPr>
            <a:spLocks noGrp="1" noChangeArrowheads="1"/>
          </p:cNvSpPr>
          <p:nvPr>
            <p:ph type="dt" sz="half" idx="2"/>
          </p:nvPr>
        </p:nvSpPr>
        <p:spPr/>
        <p:txBody>
          <a:bodyPr/>
          <a:lstStyle>
            <a:lvl1pPr>
              <a:defRPr/>
            </a:lvl1pPr>
          </a:lstStyle>
          <a:p>
            <a:endParaRPr lang="en-US" altLang="en-US">
              <a:solidFill>
                <a:srgbClr val="FFFFFF"/>
              </a:solidFill>
            </a:endParaRPr>
          </a:p>
        </p:txBody>
      </p:sp>
      <p:sp>
        <p:nvSpPr>
          <p:cNvPr id="23557"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558" name="Rectangle 6"/>
          <p:cNvSpPr>
            <a:spLocks noGrp="1" noChangeArrowheads="1"/>
          </p:cNvSpPr>
          <p:nvPr>
            <p:ph type="sldNum" sz="quarter" idx="4"/>
          </p:nvPr>
        </p:nvSpPr>
        <p:spPr/>
        <p:txBody>
          <a:bodyPr/>
          <a:lstStyle>
            <a:lvl1pPr>
              <a:defRPr/>
            </a:lvl1pPr>
          </a:lstStyle>
          <a:p>
            <a:fld id="{03251B95-66FB-4EF6-BFC9-54C84258AE5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5664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6876356-6E14-403D-BFEE-14281BB94AD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9230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210425793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0AC541E-B3A4-4EEE-A6B6-934C75E0E5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0339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F499297-502E-498D-9230-5CB7BD592ED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71563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2E0A890-9A52-41D4-B94D-12037336C0E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1524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5C8F7C61-499C-4524-B342-BEF5CC55D5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24528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FE0CFD0-705D-4AAA-9E26-3313B837BC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9559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145B5CB-E973-45F2-8602-8D4624EB80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97756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7979261-7EE6-426B-A82E-0955308BF6D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98534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E51BE6F-6F88-4544-9AD8-BD9AE95C7B1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22619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F4E7CAF-344F-49D0-9E9E-9106AF40C86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67805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874152-028B-486A-9CCC-467A5536A7DC}"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441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66F35-A239-4BAE-8461-1001363929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C868877-9AA1-48B1-BF20-8921CAFAD3D7}" type="datetimeFigureOut">
              <a:rPr lang="en-US" smtClean="0"/>
              <a:pPr/>
              <a:t>8/29/2021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ABF4EF1-7DB5-4231-BC14-4177CFA19966}" type="slidenum">
              <a:rPr lang="en-US" smtClean="0"/>
              <a:pPr/>
              <a:t>‹#›</a:t>
            </a:fld>
            <a:endParaRPr lang="en-US"/>
          </a:p>
        </p:txBody>
      </p:sp>
    </p:spTree>
    <p:extLst>
      <p:ext uri="{BB962C8B-B14F-4D97-AF65-F5344CB8AC3E}">
        <p14:creationId xmlns:p14="http://schemas.microsoft.com/office/powerpoint/2010/main" val="241878627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E6DC824-D0E7-4046-8B44-4AAD1C4DE2CF}"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9489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FC221C-17A4-4F42-9F54-9F7E03AA1BBB}"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9792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CD7CBA-5256-42F3-BAB5-33F095514AE3}" type="datetime1">
              <a:rPr lang="en-US" smtClean="0"/>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3668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B80C04-2E33-403B-B014-7E203A57326C}" type="datetime1">
              <a:rPr lang="en-US" smtClean="0"/>
              <a:t>8/29/2021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492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C92A49D-7D7F-4D69-A8AA-65D6B58C15F2}" type="datetime1">
              <a:rPr lang="en-US" smtClean="0"/>
              <a:t>8/29/2021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6968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9E02903-36C1-4F6B-9F27-EA2305255204}" type="datetime1">
              <a:rPr lang="en-US" smtClean="0"/>
              <a:t>8/29/2021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3913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2E8BBFA8-C775-4121-A7F6-6851C8035873}" type="datetime1">
              <a:rPr lang="en-US" smtClean="0"/>
              <a:t>8/29/2021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9315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C01760-8EEC-4A4C-BD0D-3CDAAA80A266}" type="datetime1">
              <a:rPr lang="en-US" smtClean="0"/>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79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A1558FF-9F53-4DAD-84A1-1EEE4F190FF1}" type="datetime1">
              <a:rPr lang="en-US" smtClean="0"/>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635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183DE74-4CAD-4852-95E7-A055FD779420}"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41885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A4509B-33DC-4668-9958-724E887E19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C868877-9AA1-48B1-BF20-8921CAFAD3D7}" type="datetimeFigureOut">
              <a:rPr lang="en-US" smtClean="0"/>
              <a:pPr/>
              <a:t>8/29/2021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ABF4EF1-7DB5-4231-BC14-4177CFA19966}" type="slidenum">
              <a:rPr lang="en-US" smtClean="0"/>
              <a:pPr/>
              <a:t>‹#›</a:t>
            </a:fld>
            <a:endParaRPr lang="en-US"/>
          </a:p>
        </p:txBody>
      </p:sp>
    </p:spTree>
    <p:extLst>
      <p:ext uri="{BB962C8B-B14F-4D97-AF65-F5344CB8AC3E}">
        <p14:creationId xmlns:p14="http://schemas.microsoft.com/office/powerpoint/2010/main" val="204547143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183DE74-4CAD-4852-95E7-A055FD779420}"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60370240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BE913C-F349-4CE3-A910-0EA13427FE0D}"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8287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183DE74-4CAD-4852-95E7-A055FD779420}" type="datetime1">
              <a:rPr lang="en-US" smtClean="0"/>
              <a:t>8/29/2021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2420463"/>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183DE74-4CAD-4852-95E7-A055FD779420}" type="datetime1">
              <a:rPr lang="en-US" smtClean="0"/>
              <a:t>8/29/2021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11517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E59DB-4C5A-44A3-897C-FF6803F94296}"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2924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6B6E0-E0F8-4800-BD74-7D33DFE5ED7E}" type="datetime1">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7395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333" y="0"/>
            <a:ext cx="3289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513273" y="428903"/>
            <a:ext cx="2303254" cy="3051391"/>
          </a:xfrm>
        </p:spPr>
        <p:txBody>
          <a:bodyPr anchor="b">
            <a:normAutofit/>
          </a:bodyPr>
          <a:lstStyle>
            <a:lvl1pPr algn="ctr">
              <a:lnSpc>
                <a:spcPct val="90000"/>
              </a:lnSpc>
              <a:tabLst>
                <a:tab pos="2527697" algn="l"/>
              </a:tabLst>
              <a:defRPr>
                <a:solidFill>
                  <a:schemeClr val="tx2"/>
                </a:solidFill>
              </a:defRPr>
            </a:lvl1pPr>
          </a:lstStyle>
          <a:p>
            <a:pPr>
              <a:tabLst>
                <a:tab pos="3370263" algn="l"/>
              </a:tabLst>
            </a:pPr>
            <a:r>
              <a:rPr lang="en-US" sz="3000">
                <a:solidFill>
                  <a:schemeClr val="tx2">
                    <a:alpha val="75000"/>
                  </a:schemeClr>
                </a:solidFill>
              </a:rPr>
              <a:t>Click to edit Master title style</a:t>
            </a:r>
            <a:endParaRPr lang="en-US" sz="3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558659" y="5116534"/>
            <a:ext cx="2211513" cy="955497"/>
          </a:xfrm>
        </p:spPr>
        <p:txBody>
          <a:bodyPr>
            <a:normAutofit/>
          </a:bodyPr>
          <a:lstStyle>
            <a:lvl1pPr marL="0" indent="0" algn="ctr">
              <a:lnSpc>
                <a:spcPct val="150000"/>
              </a:lnSpc>
              <a:buNone/>
              <a:defRPr sz="1200" cap="all" spc="45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180050" y="3967210"/>
            <a:ext cx="1044472" cy="681408"/>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sz="1350"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3287268" y="0"/>
            <a:ext cx="5856732" cy="6858000"/>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891888404"/>
      </p:ext>
    </p:extLst>
  </p:cSld>
  <p:clrMapOvr>
    <a:masterClrMapping/>
  </p:clrMapOvr>
  <p:extLst>
    <p:ext uri="{DCECCB84-F9BA-43D5-87BE-67443E8EF086}">
      <p15:sldGuideLst xmlns:p15="http://schemas.microsoft.com/office/powerpoint/2012/main">
        <p15:guide id="1" pos="2070">
          <p15:clr>
            <a:srgbClr val="FBAE40"/>
          </p15:clr>
        </p15:guide>
        <p15:guide id="2" pos="295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485775" y="647701"/>
            <a:ext cx="2612566" cy="2866599"/>
          </a:xfrm>
        </p:spPr>
        <p:txBody>
          <a:bodyPr>
            <a:normAutofit/>
          </a:bodyPr>
          <a:lstStyle/>
          <a:p>
            <a:pPr algn="r"/>
            <a:r>
              <a:rPr lang="en-US"/>
              <a:t>Click to edit Master title style</a:t>
            </a: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3429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3838434" y="647700"/>
            <a:ext cx="4800923"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500634" y="4142232"/>
            <a:ext cx="1954530" cy="2075688"/>
          </a:xfrm>
          <a:solidFill>
            <a:schemeClr val="bg2">
              <a:lumMod val="50000"/>
              <a:lumOff val="5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2562031" y="4142232"/>
            <a:ext cx="1954530" cy="2075688"/>
          </a:xfrm>
          <a:solidFill>
            <a:schemeClr val="bg2">
              <a:lumMod val="50000"/>
              <a:lumOff val="50000"/>
            </a:schemeClr>
          </a:solidFill>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4623428" y="4142232"/>
            <a:ext cx="1954530" cy="2075688"/>
          </a:xfrm>
          <a:solidFill>
            <a:schemeClr val="bg2">
              <a:lumMod val="50000"/>
              <a:lumOff val="50000"/>
            </a:schemeClr>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6684825" y="4142232"/>
            <a:ext cx="1954530" cy="2075688"/>
          </a:xfrm>
          <a:solidFill>
            <a:schemeClr val="bg2">
              <a:lumMod val="50000"/>
              <a:lumOff val="50000"/>
            </a:schemeClr>
          </a:solidFill>
        </p:spPr>
        <p:txBody>
          <a:bodyPr/>
          <a:lstStyle/>
          <a:p>
            <a:r>
              <a:rPr lang="en-US"/>
              <a:t>Click icon to add picture</a:t>
            </a:r>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937820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633873" y="1034475"/>
            <a:ext cx="7886700" cy="899783"/>
          </a:xfrm>
        </p:spPr>
        <p:txBody>
          <a:bodyPr wrap="none" anchor="ctr">
            <a:noAutofit/>
          </a:bodyPr>
          <a:lstStyle>
            <a:lvl1pPr algn="l">
              <a:spcBef>
                <a:spcPts val="0"/>
              </a:spcBef>
              <a:defRPr baseline="0"/>
            </a:lvl1pPr>
          </a:lstStyle>
          <a:p>
            <a:pPr algn="ctr"/>
            <a:r>
              <a:rPr lang="en-US"/>
              <a:t>Click to edit Master title style</a:t>
            </a: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633876" y="1900967"/>
            <a:ext cx="7584281" cy="1954213"/>
          </a:xfrm>
        </p:spPr>
        <p:txBody>
          <a:bodyPr anchor="t"/>
          <a:lstStyle>
            <a:lvl1pPr marL="0" indent="0" algn="just">
              <a:buNone/>
              <a:defRPr baseline="0"/>
            </a:lvl1pPr>
            <a:lvl2pPr marL="205735" indent="0" algn="ctr">
              <a:buFont typeface="Arial" panose="020B0604020202020204" pitchFamily="34" charset="0"/>
              <a:buNone/>
              <a:defRPr/>
            </a:lvl2pPr>
            <a:lvl3pPr marL="171446" indent="0" algn="ctr">
              <a:buNone/>
              <a:defRPr/>
            </a:lvl3pPr>
            <a:lvl4pPr marL="480048" indent="0" algn="ctr">
              <a:buFont typeface="Arial" panose="020B0604020202020204" pitchFamily="34" charset="0"/>
              <a:buNone/>
              <a:defRPr/>
            </a:lvl4pPr>
            <a:lvl5pPr marL="514337"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3050381" cy="2697480"/>
          </a:xfrm>
          <a:solidFill>
            <a:schemeClr val="bg2">
              <a:lumMod val="50000"/>
              <a:lumOff val="50000"/>
            </a:schemeClr>
          </a:solidFill>
        </p:spPr>
        <p:txBody>
          <a:bodyPr/>
          <a:lstStyle/>
          <a:p>
            <a:r>
              <a:rPr lang="en-US"/>
              <a:t>Click icon to add picture</a:t>
            </a:r>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3044952" y="4160520"/>
            <a:ext cx="3099816" cy="2697480"/>
          </a:xfrm>
          <a:solidFill>
            <a:schemeClr val="bg2">
              <a:lumMod val="50000"/>
              <a:lumOff val="50000"/>
            </a:schemeClr>
          </a:solidFill>
        </p:spPr>
        <p:txBody>
          <a:bodyPr/>
          <a:lstStyle/>
          <a:p>
            <a:r>
              <a:rPr lang="en-US"/>
              <a:t>Click icon to add picture</a:t>
            </a:r>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6144768" y="4160520"/>
            <a:ext cx="3003804" cy="2697480"/>
          </a:xfrm>
          <a:solidFill>
            <a:schemeClr val="bg2">
              <a:lumMod val="50000"/>
              <a:lumOff val="50000"/>
            </a:schemeClr>
          </a:solidFill>
        </p:spPr>
        <p:txBody>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2963174" y="1555564"/>
            <a:ext cx="3217653"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205321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485778" y="5059257"/>
            <a:ext cx="5155745" cy="1209275"/>
          </a:xfrm>
        </p:spPr>
        <p:txBody>
          <a:bodyPr anchor="ctr">
            <a:normAutofit/>
          </a:bodyPr>
          <a:lstStyle>
            <a:lvl1pPr algn="l">
              <a:defRPr/>
            </a:lvl1pPr>
          </a:lstStyle>
          <a:p>
            <a:pPr algn="r"/>
            <a:r>
              <a:rPr lang="en-US" sz="3000"/>
              <a:t>Click to edit Master title style</a:t>
            </a:r>
            <a:endParaRPr lang="en-US" sz="3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6074229" y="5056632"/>
            <a:ext cx="2544334" cy="1207008"/>
          </a:xfrm>
        </p:spPr>
        <p:txBody>
          <a:bodyPr anchor="ctr">
            <a:normAutofit/>
          </a:bodyPr>
          <a:lstStyle>
            <a:lvl1pPr marL="0" indent="0">
              <a:buNone/>
              <a:defRPr/>
            </a:lvl1pPr>
          </a:lstStyle>
          <a:p>
            <a:pPr algn="l"/>
            <a:r>
              <a:rPr lang="en-US" sz="1200"/>
              <a:t>Click to edit Master subtitle style</a:t>
            </a:r>
            <a:endParaRPr lang="en-US" sz="12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5857874" y="5187447"/>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143" y="0"/>
            <a:ext cx="9141714" cy="4562856"/>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93875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62834D-DFB3-4747-8811-E203D456B812}"/>
              </a:ext>
            </a:extLst>
          </p:cNvPr>
          <p:cNvPicPr>
            <a:picLocks noChangeAspect="1"/>
          </p:cNvPicPr>
          <p:nvPr userDrawn="1"/>
        </p:nvPicPr>
        <p:blipFill>
          <a:blip r:embed="rId2"/>
          <a:stretch>
            <a:fillRect/>
          </a:stretch>
        </p:blipFill>
        <p:spPr>
          <a:xfrm>
            <a:off x="-1" y="0"/>
            <a:ext cx="9168127"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88406580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628650" y="1811761"/>
            <a:ext cx="78867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628650" y="1655523"/>
            <a:ext cx="78867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88049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628650" y="2438403"/>
            <a:ext cx="78867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628650" y="1655523"/>
            <a:ext cx="78867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53148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490300" y="1679441"/>
            <a:ext cx="8167924" cy="589966"/>
          </a:xfrm>
        </p:spPr>
        <p:txBody>
          <a:bodyPr>
            <a:normAutofit fontScale="90000"/>
          </a:bodyPr>
          <a:lstStyle>
            <a:lvl1pPr algn="ctr">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1622797" y="2273661"/>
            <a:ext cx="5932967" cy="447630"/>
          </a:xfrm>
        </p:spPr>
        <p:txBody>
          <a:bodyPr>
            <a:normAutofit/>
          </a:bodyPr>
          <a:lstStyle>
            <a:lvl1pPr marL="0" indent="0" algn="ctr">
              <a:buNone/>
              <a:defRPr/>
            </a:lvl1pPr>
          </a:lstStyle>
          <a:p>
            <a:r>
              <a:rPr lang="en-US" sz="1200"/>
              <a:t>Click to edit Master subtitle style</a:t>
            </a:r>
            <a:endParaRPr lang="en-US" sz="12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4130253" y="632198"/>
            <a:ext cx="783354"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sz="1350"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493776" y="3063240"/>
            <a:ext cx="3991356" cy="3154680"/>
          </a:xfrm>
          <a:solidFill>
            <a:schemeClr val="bg2">
              <a:lumMod val="50000"/>
              <a:lumOff val="50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4663440" y="3063240"/>
            <a:ext cx="3991356" cy="3154680"/>
          </a:xfrm>
          <a:solidFill>
            <a:schemeClr val="bg2">
              <a:lumMod val="50000"/>
              <a:lumOff val="50000"/>
            </a:schemeClr>
          </a:solidFill>
        </p:spPr>
        <p:txBody>
          <a:bodyPr/>
          <a:lstStyle/>
          <a:p>
            <a:r>
              <a:rPr lang="en-US"/>
              <a:t>Click icon to add picture</a:t>
            </a:r>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404933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628650" y="1479258"/>
            <a:ext cx="78867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628650" y="1655523"/>
            <a:ext cx="78867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879936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628650" y="716213"/>
            <a:ext cx="78867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505586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629841" y="665634"/>
            <a:ext cx="78867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627460" y="1806039"/>
            <a:ext cx="3868340" cy="584548"/>
          </a:xfrm>
        </p:spPr>
        <p:txBody>
          <a:bodyPr anchor="b">
            <a:noAutofit/>
          </a:bodyPr>
          <a:lstStyle>
            <a:lvl1pPr marL="0" indent="0">
              <a:buNone/>
              <a:defRPr sz="1350" b="1" cap="all" spc="45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629842" y="2390588"/>
            <a:ext cx="3868340"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626770" y="1806043"/>
            <a:ext cx="3887391" cy="584549"/>
          </a:xfrm>
        </p:spPr>
        <p:txBody>
          <a:bodyPr anchor="b">
            <a:noAutofit/>
          </a:bodyPr>
          <a:lstStyle>
            <a:lvl1pPr marL="0" indent="0">
              <a:buNone/>
              <a:defRPr sz="1350" b="1" cap="all" spc="45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626770" y="2390588"/>
            <a:ext cx="3887391"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628650" y="1655523"/>
            <a:ext cx="78867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808420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629841" y="665634"/>
            <a:ext cx="78867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627459" y="1806039"/>
            <a:ext cx="2400300" cy="584548"/>
          </a:xfrm>
        </p:spPr>
        <p:txBody>
          <a:bodyPr anchor="b">
            <a:noAutofit/>
          </a:bodyPr>
          <a:lstStyle>
            <a:lvl1pPr marL="0" indent="0">
              <a:buNone/>
              <a:defRPr sz="1350" b="1" cap="all" spc="45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629841" y="2390588"/>
            <a:ext cx="2400300" cy="3751268"/>
          </a:xfrm>
        </p:spPr>
        <p:txBody>
          <a:bodyPr>
            <a:normAutofit/>
          </a:bodyPr>
          <a:lstStyle>
            <a:lvl1pPr>
              <a:defRPr sz="1500"/>
            </a:lvl1pPr>
            <a:lvl2pPr>
              <a:defRPr sz="120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3371850" y="1800577"/>
            <a:ext cx="2400300" cy="584549"/>
          </a:xfrm>
        </p:spPr>
        <p:txBody>
          <a:bodyPr anchor="b">
            <a:noAutofit/>
          </a:bodyPr>
          <a:lstStyle>
            <a:lvl1pPr marL="0" indent="0">
              <a:buNone/>
              <a:defRPr sz="1350" b="1" cap="all" spc="45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3371850" y="2385125"/>
            <a:ext cx="2400300" cy="3751268"/>
          </a:xfrm>
        </p:spPr>
        <p:txBody>
          <a:bodyPr>
            <a:normAutofit/>
          </a:bodyPr>
          <a:lstStyle>
            <a:lvl1pPr>
              <a:defRPr sz="1500"/>
            </a:lvl1pPr>
            <a:lvl2pPr>
              <a:defRPr sz="120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628650" y="1655523"/>
            <a:ext cx="78867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6113861" y="1802954"/>
            <a:ext cx="2400300" cy="584549"/>
          </a:xfrm>
        </p:spPr>
        <p:txBody>
          <a:bodyPr anchor="b">
            <a:noAutofit/>
          </a:bodyPr>
          <a:lstStyle>
            <a:lvl1pPr marL="0" indent="0">
              <a:buNone/>
              <a:defRPr sz="1350" b="1" cap="all" spc="45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6113861" y="2387502"/>
            <a:ext cx="2400300" cy="3751268"/>
          </a:xfrm>
        </p:spPr>
        <p:txBody>
          <a:bodyPr>
            <a:normAutofit/>
          </a:bodyPr>
          <a:lstStyle>
            <a:lvl1pPr>
              <a:defRPr sz="1500"/>
            </a:lvl1pPr>
            <a:lvl2pPr>
              <a:defRPr sz="120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00593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485777" y="1375939"/>
            <a:ext cx="4086225" cy="1240966"/>
          </a:xfrm>
        </p:spPr>
        <p:txBody>
          <a:bodyPr anchor="ctr">
            <a:normAutofit/>
          </a:bodyPr>
          <a:lstStyle>
            <a:lvl1pPr algn="l">
              <a:defRPr/>
            </a:lvl1pPr>
          </a:lstStyle>
          <a:p>
            <a:pPr algn="ctr"/>
            <a:r>
              <a:rPr lang="en-US"/>
              <a:t>Click to edit Master title style</a:t>
            </a: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476251" y="2688124"/>
            <a:ext cx="3836756"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5061204" y="658368"/>
            <a:ext cx="3607308" cy="2606040"/>
          </a:xfrm>
          <a:solidFill>
            <a:schemeClr val="bg2">
              <a:lumMod val="50000"/>
              <a:lumOff val="50000"/>
            </a:schemeClr>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5061204" y="3584448"/>
            <a:ext cx="3607308" cy="2606040"/>
          </a:xfrm>
          <a:solidFill>
            <a:schemeClr val="bg2">
              <a:lumMod val="50000"/>
              <a:lumOff val="50000"/>
            </a:schemeClr>
          </a:solidFill>
        </p:spPr>
        <p:txBody>
          <a:bodyPr/>
          <a:lstStyle/>
          <a:p>
            <a:r>
              <a:rPr lang="en-US"/>
              <a:t>Click icon to add picture</a:t>
            </a:r>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619357" y="632198"/>
            <a:ext cx="783354"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sz="1350"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435414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364333" y="647705"/>
            <a:ext cx="2760296" cy="1403343"/>
          </a:xfrm>
        </p:spPr>
        <p:txBody>
          <a:bodyPr anchor="ctr">
            <a:normAutofit/>
          </a:bodyPr>
          <a:lstStyle>
            <a:lvl1pPr algn="ctr">
              <a:defRPr/>
            </a:lvl1pPr>
          </a:lstStyle>
          <a:p>
            <a:pPr algn="ctr"/>
            <a:r>
              <a:rPr lang="en-US"/>
              <a:t>Click to edit Master title style</a:t>
            </a: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485778" y="2683109"/>
            <a:ext cx="2523269"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3431286" y="0"/>
            <a:ext cx="5712714" cy="6858000"/>
          </a:xfrm>
          <a:solidFill>
            <a:schemeClr val="bg2">
              <a:lumMod val="50000"/>
              <a:lumOff val="50000"/>
            </a:schemeClr>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864076" y="2302005"/>
            <a:ext cx="1689764"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34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378587" y="2851344"/>
            <a:ext cx="6367936" cy="1746195"/>
          </a:xfrm>
        </p:spPr>
        <p:txBody>
          <a:bodyPr anchor="b">
            <a:normAutofit/>
          </a:bodyPr>
          <a:lstStyle>
            <a:lvl1pPr algn="ctr">
              <a:lnSpc>
                <a:spcPct val="90000"/>
              </a:lnSpc>
              <a:defRPr sz="33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075515" y="4846921"/>
            <a:ext cx="4974080" cy="951488"/>
          </a:xfrm>
        </p:spPr>
        <p:txBody>
          <a:bodyPr>
            <a:normAutofit/>
          </a:bodyPr>
          <a:lstStyle>
            <a:lvl1pPr marL="0" indent="0" algn="ctr">
              <a:lnSpc>
                <a:spcPct val="150000"/>
              </a:lnSpc>
              <a:buNone/>
              <a:defRPr sz="1200" cap="all" spc="450" baseline="0">
                <a:solidFill>
                  <a:schemeClr val="tx2">
                    <a:alpha val="7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4170875" y="1911565"/>
            <a:ext cx="783354"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sz="1350" dirty="0"/>
          </a:p>
        </p:txBody>
      </p:sp>
    </p:spTree>
    <p:extLst>
      <p:ext uri="{BB962C8B-B14F-4D97-AF65-F5344CB8AC3E}">
        <p14:creationId xmlns:p14="http://schemas.microsoft.com/office/powerpoint/2010/main" val="320132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5EC5E9-658E-49CD-89DE-38D71D7440A3}"/>
              </a:ext>
            </a:extLst>
          </p:cNvPr>
          <p:cNvPicPr>
            <a:picLocks noChangeAspect="1"/>
          </p:cNvPicPr>
          <p:nvPr userDrawn="1"/>
        </p:nvPicPr>
        <p:blipFill>
          <a:blip r:embed="rId2"/>
          <a:stretch>
            <a:fillRect/>
          </a:stretch>
        </p:blipFill>
        <p:spPr>
          <a:xfrm>
            <a:off x="0" y="0"/>
            <a:ext cx="915135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258322916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623888" y="1709738"/>
            <a:ext cx="7886700" cy="3117186"/>
          </a:xfrm>
        </p:spPr>
        <p:txBody>
          <a:bodyPr anchor="b">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623888" y="4826924"/>
            <a:ext cx="7886700" cy="1262726"/>
          </a:xfrm>
        </p:spPr>
        <p:txBody>
          <a:bodyPr/>
          <a:lstStyle>
            <a:lvl1pPr marL="0" indent="0">
              <a:buNone/>
              <a:defRPr sz="1800">
                <a:solidFill>
                  <a:schemeClr val="tx2"/>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8259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628650" y="1811761"/>
            <a:ext cx="38862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4629150" y="1811761"/>
            <a:ext cx="38862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628650" y="1655523"/>
            <a:ext cx="78867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36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82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629841" y="647698"/>
            <a:ext cx="3046366" cy="1558558"/>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3887391" y="647704"/>
            <a:ext cx="4629150" cy="52133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629841" y="2206256"/>
            <a:ext cx="3046366" cy="3662732"/>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3439211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3887391" y="867985"/>
            <a:ext cx="4629150" cy="4993066"/>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141244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04149C-821F-479D-AFC2-3E124202E99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299053619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40500D-1BC3-4233-BF0E-A5FFD1E1FC41}"/>
              </a:ext>
            </a:extLst>
          </p:cNvPr>
          <p:cNvPicPr>
            <a:picLocks noChangeAspect="1"/>
          </p:cNvPicPr>
          <p:nvPr userDrawn="1"/>
        </p:nvPicPr>
        <p:blipFill>
          <a:blip r:embed="rId2"/>
          <a:stretch>
            <a:fillRect/>
          </a:stretch>
        </p:blipFill>
        <p:spPr>
          <a:xfrm>
            <a:off x="-15240" y="-12233"/>
            <a:ext cx="9159240" cy="6860589"/>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spTree>
    <p:extLst>
      <p:ext uri="{BB962C8B-B14F-4D97-AF65-F5344CB8AC3E}">
        <p14:creationId xmlns:p14="http://schemas.microsoft.com/office/powerpoint/2010/main" val="182554350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868877-9AA1-48B1-BF20-8921CAFAD3D7}"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F4EF1-7DB5-4231-BC14-4177CFA19966}" type="slidenum">
              <a:rPr lang="en-US" smtClean="0"/>
              <a:t>‹#›</a:t>
            </a:fld>
            <a:endParaRPr lang="en-US"/>
          </a:p>
        </p:txBody>
      </p:sp>
      <p:pic>
        <p:nvPicPr>
          <p:cNvPr id="11" name="Picture 10">
            <a:extLst>
              <a:ext uri="{FF2B5EF4-FFF2-40B4-BE49-F238E27FC236}">
                <a16:creationId xmlns:a16="http://schemas.microsoft.com/office/drawing/2014/main" id="{8610AF32-618F-4FD8-92E2-98A3DFE469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042"/>
            <a:ext cx="9144000" cy="6874042"/>
          </a:xfrm>
          <a:prstGeom prst="rect">
            <a:avLst/>
          </a:prstGeom>
        </p:spPr>
      </p:pic>
    </p:spTree>
    <p:extLst>
      <p:ext uri="{BB962C8B-B14F-4D97-AF65-F5344CB8AC3E}">
        <p14:creationId xmlns:p14="http://schemas.microsoft.com/office/powerpoint/2010/main" val="309826974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68877-9AA1-48B1-BF20-8921CAFAD3D7}" type="datetimeFigureOut">
              <a:rPr lang="en-US" smtClean="0"/>
              <a:t>8/29/2021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F4EF1-7DB5-4231-BC14-4177CFA19966}" type="slidenum">
              <a:rPr lang="en-US" smtClean="0"/>
              <a:t>‹#›</a:t>
            </a:fld>
            <a:endParaRPr lang="en-US"/>
          </a:p>
        </p:txBody>
      </p:sp>
    </p:spTree>
    <p:extLst>
      <p:ext uri="{BB962C8B-B14F-4D97-AF65-F5344CB8AC3E}">
        <p14:creationId xmlns:p14="http://schemas.microsoft.com/office/powerpoint/2010/main" val="629684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885" r:id="rId4"/>
    <p:sldLayoutId id="2147483881" r:id="rId5"/>
    <p:sldLayoutId id="2147483883" r:id="rId6"/>
    <p:sldLayoutId id="2147483884" r:id="rId7"/>
    <p:sldLayoutId id="2147483882" r:id="rId8"/>
    <p:sldLayoutId id="2147483880"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B8B15A0-6E0E-4107-A9E2-D09BA9E0BAC5}"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511197117"/>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183DE74-4CAD-4852-95E7-A055FD779420}" type="datetime1">
              <a:rPr lang="en-US" smtClean="0"/>
              <a:t>8/29/2021</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5080602"/>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628650" y="662427"/>
            <a:ext cx="7886700" cy="81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628650" y="1661459"/>
            <a:ext cx="78867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194094" y="6356355"/>
            <a:ext cx="2491956" cy="365125"/>
          </a:xfrm>
          <a:prstGeom prst="rect">
            <a:avLst/>
          </a:prstGeom>
        </p:spPr>
        <p:txBody>
          <a:bodyPr vert="horz" lIns="91440" tIns="45720" rIns="91440" bIns="45720" rtlCol="0" anchor="ctr"/>
          <a:lstStyle>
            <a:lvl1pPr algn="l">
              <a:defRPr sz="675" b="1" spc="75" baseline="0">
                <a:solidFill>
                  <a:schemeClr val="tx2">
                    <a:alpha val="75000"/>
                  </a:schemeClr>
                </a:solidFill>
              </a:defRPr>
            </a:lvl1pPr>
          </a:lstStyle>
          <a:p>
            <a:r>
              <a:rPr lang="en-US" dirty="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2686051" y="6356355"/>
            <a:ext cx="3771902" cy="365125"/>
          </a:xfrm>
          <a:prstGeom prst="rect">
            <a:avLst/>
          </a:prstGeom>
        </p:spPr>
        <p:txBody>
          <a:bodyPr vert="horz" lIns="91440" tIns="45720" rIns="91440" bIns="45720" rtlCol="0" anchor="ctr"/>
          <a:lstStyle>
            <a:lvl1pPr algn="ctr">
              <a:defRPr sz="675" b="1" cap="all" spc="3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7888857" y="6356355"/>
            <a:ext cx="1061050" cy="365125"/>
          </a:xfrm>
          <a:prstGeom prst="rect">
            <a:avLst/>
          </a:prstGeom>
        </p:spPr>
        <p:txBody>
          <a:bodyPr vert="horz" lIns="91440" tIns="45720" rIns="91440" bIns="45720" rtlCol="0" anchor="ctr"/>
          <a:lstStyle>
            <a:lvl1pPr algn="r">
              <a:defRPr sz="675"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662408883"/>
      </p:ext>
    </p:extLst>
  </p:cSld>
  <p:clrMap bg1="dk1" tx1="lt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Lst>
  <p:hf hdr="0"/>
  <p:txStyles>
    <p:titleStyle>
      <a:lvl1pPr algn="l" defTabSz="685783" rtl="0" eaLnBrk="1" latinLnBrk="0" hangingPunct="1">
        <a:lnSpc>
          <a:spcPct val="100000"/>
        </a:lnSpc>
        <a:spcBef>
          <a:spcPct val="0"/>
        </a:spcBef>
        <a:buNone/>
        <a:defRPr sz="3000" kern="1200">
          <a:solidFill>
            <a:schemeClr val="tx2">
              <a:alpha val="75000"/>
            </a:schemeClr>
          </a:solidFill>
          <a:latin typeface="+mj-lt"/>
          <a:ea typeface="+mj-ea"/>
          <a:cs typeface="+mj-cs"/>
        </a:defRPr>
      </a:lvl1pPr>
    </p:titleStyle>
    <p:bodyStyle>
      <a:lvl1pPr marL="171446" indent="-171446" algn="l" defTabSz="685783" rtl="0" eaLnBrk="1" latinLnBrk="0" hangingPunct="1">
        <a:lnSpc>
          <a:spcPct val="120000"/>
        </a:lnSpc>
        <a:spcBef>
          <a:spcPts val="750"/>
        </a:spcBef>
        <a:buSzPct val="80000"/>
        <a:buFont typeface="Arial" panose="020B0604020202020204" pitchFamily="34" charset="0"/>
        <a:buChar char="•"/>
        <a:defRPr sz="1800" kern="1200" spc="75" baseline="0">
          <a:solidFill>
            <a:schemeClr val="tx2">
              <a:alpha val="85000"/>
            </a:schemeClr>
          </a:solidFill>
          <a:latin typeface="+mn-lt"/>
          <a:ea typeface="+mn-ea"/>
          <a:cs typeface="+mn-cs"/>
        </a:defRPr>
      </a:lvl1pPr>
      <a:lvl2pPr marL="205735" indent="0" algn="l" defTabSz="685783" rtl="0" eaLnBrk="1" latinLnBrk="0" hangingPunct="1">
        <a:lnSpc>
          <a:spcPct val="120000"/>
        </a:lnSpc>
        <a:spcBef>
          <a:spcPts val="375"/>
        </a:spcBef>
        <a:buFontTx/>
        <a:buNone/>
        <a:defRPr sz="1350" b="1" kern="1200" spc="75" baseline="0">
          <a:solidFill>
            <a:schemeClr val="tx2">
              <a:alpha val="85000"/>
            </a:schemeClr>
          </a:solidFill>
          <a:latin typeface="+mn-lt"/>
          <a:ea typeface="+mn-ea"/>
          <a:cs typeface="+mn-cs"/>
        </a:defRPr>
      </a:lvl2pPr>
      <a:lvl3pPr marL="428615" indent="-257168" algn="l" defTabSz="685783" rtl="0" eaLnBrk="1" latinLnBrk="0" hangingPunct="1">
        <a:lnSpc>
          <a:spcPct val="120000"/>
        </a:lnSpc>
        <a:spcBef>
          <a:spcPts val="375"/>
        </a:spcBef>
        <a:buFont typeface="Arial" panose="020B0604020202020204" pitchFamily="34" charset="0"/>
        <a:buChar char="•"/>
        <a:defRPr sz="1350" kern="1200" spc="75" baseline="0">
          <a:solidFill>
            <a:schemeClr val="tx2">
              <a:alpha val="85000"/>
            </a:schemeClr>
          </a:solidFill>
          <a:latin typeface="+mn-lt"/>
          <a:ea typeface="+mn-ea"/>
          <a:cs typeface="+mn-cs"/>
        </a:defRPr>
      </a:lvl3pPr>
      <a:lvl4pPr marL="480048" indent="0" algn="l" defTabSz="685783" rtl="0" eaLnBrk="1" latinLnBrk="0" hangingPunct="1">
        <a:lnSpc>
          <a:spcPct val="120000"/>
        </a:lnSpc>
        <a:spcBef>
          <a:spcPts val="375"/>
        </a:spcBef>
        <a:buFont typeface="Arial" panose="020B0604020202020204" pitchFamily="34" charset="0"/>
        <a:buNone/>
        <a:defRPr sz="1200" i="1" kern="1200" spc="75" baseline="0">
          <a:solidFill>
            <a:schemeClr val="tx2">
              <a:alpha val="85000"/>
            </a:schemeClr>
          </a:solidFill>
          <a:latin typeface="+mn-lt"/>
          <a:ea typeface="+mn-ea"/>
          <a:cs typeface="+mn-cs"/>
        </a:defRPr>
      </a:lvl4pPr>
      <a:lvl5pPr marL="685783" indent="-171446" algn="l" defTabSz="685783" rtl="0" eaLnBrk="1" latinLnBrk="0" hangingPunct="1">
        <a:lnSpc>
          <a:spcPct val="120000"/>
        </a:lnSpc>
        <a:spcBef>
          <a:spcPts val="375"/>
        </a:spcBef>
        <a:buSzPct val="80000"/>
        <a:buFont typeface="Arial" panose="020B0604020202020204" pitchFamily="34" charset="0"/>
        <a:buChar char="•"/>
        <a:defRPr sz="1200" kern="1200" spc="75" baseline="0">
          <a:solidFill>
            <a:schemeClr val="tx2">
              <a:alpha val="8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664">
          <p15:clr>
            <a:srgbClr val="F26B43"/>
          </p15:clr>
        </p15:guide>
        <p15:guide id="3" pos="396">
          <p15:clr>
            <a:srgbClr val="F26B43"/>
          </p15:clr>
        </p15:guide>
        <p15:guide id="4" orient="horz" pos="3912">
          <p15:clr>
            <a:srgbClr val="F26B43"/>
          </p15:clr>
        </p15:guide>
        <p15:guide id="5" orient="horz" pos="408">
          <p15:clr>
            <a:srgbClr val="F26B43"/>
          </p15:clr>
        </p15:guide>
        <p15:guide id="6" pos="5364">
          <p15:clr>
            <a:srgbClr val="F26B43"/>
          </p15:clr>
        </p15:guide>
        <p15:guide id="7" pos="2160">
          <p15:clr>
            <a:srgbClr val="F26B43"/>
          </p15:clr>
        </p15:guide>
        <p15:guide id="8" pos="3186">
          <p15:clr>
            <a:srgbClr val="F26B43"/>
          </p15:clr>
        </p15:guide>
        <p15:guide id="9" orient="horz" pos="600">
          <p15:clr>
            <a:srgbClr val="F26B43"/>
          </p15:clr>
        </p15:guide>
        <p15:guide id="10" orient="horz" pos="3792">
          <p15:clr>
            <a:srgbClr val="F26B43"/>
          </p15:clr>
        </p15:guide>
        <p15:guide id="11" pos="5454">
          <p15:clr>
            <a:srgbClr val="F26B43"/>
          </p15:clr>
        </p15:guide>
        <p15:guide id="12" pos="306">
          <p15:clr>
            <a:srgbClr val="F26B43"/>
          </p15:clr>
        </p15:guide>
        <p15:guide id="13" pos="3690">
          <p15:clr>
            <a:srgbClr val="F26B43"/>
          </p15:clr>
        </p15:guide>
        <p15:guide id="14" pos="16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Mount_Moriah_(Nevada)" TargetMode="External"/><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hyperlink" Target="http://vridar.org/2014/03/15/was-the-empty-tomb-story-originally-meant-to-be-understood-literally/" TargetMode="External"/><Relationship Id="rId2" Type="http://schemas.openxmlformats.org/officeDocument/2006/relationships/image" Target="../media/image21.jp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hyperlink" Target="https://www.dpreview.com/galleries/7612368560/photos/933411/" TargetMode="External"/><Relationship Id="rId2" Type="http://schemas.openxmlformats.org/officeDocument/2006/relationships/image" Target="../media/image12.jpg"/><Relationship Id="rId1" Type="http://schemas.openxmlformats.org/officeDocument/2006/relationships/slideLayout" Target="../slideLayouts/slideLayout4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hyperlink" Target="https://www.pexels.com/photo/carpentry-tools-3637835/" TargetMode="External"/><Relationship Id="rId2" Type="http://schemas.openxmlformats.org/officeDocument/2006/relationships/image" Target="../media/image17.jp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Calvary_Hill_in_Kanjiza,_Serbia_(detail).jpg" TargetMode="External"/><Relationship Id="rId2" Type="http://schemas.openxmlformats.org/officeDocument/2006/relationships/image" Target="../media/image18.jp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485778" y="5059257"/>
            <a:ext cx="5155745" cy="1209275"/>
          </a:xfrm>
        </p:spPr>
        <p:txBody>
          <a:bodyPr vert="horz" lIns="68580" tIns="34290" rIns="68580" bIns="34290" rtlCol="0" anchor="ctr" anchorCtr="0">
            <a:normAutofit/>
          </a:bodyPr>
          <a:lstStyle/>
          <a:p>
            <a:pPr algn="r"/>
            <a:r>
              <a:rPr lang="en-US" dirty="0"/>
              <a:t>A Sacrifice On The Mountain</a:t>
            </a:r>
          </a:p>
        </p:txBody>
      </p:sp>
      <p:pic>
        <p:nvPicPr>
          <p:cNvPr id="8" name="Picture Placeholder 7" descr="A landscape with trees and mountains&#10;&#10;Description automatically generated with low confidence">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2">
            <a:duotone>
              <a:schemeClr val="accent3">
                <a:shade val="45000"/>
                <a:satMod val="135000"/>
              </a:schemeClr>
              <a:prstClr val="white"/>
            </a:duotone>
            <a:extLst>
              <a:ext uri="{837473B0-CC2E-450A-ABE3-18F120FF3D39}">
                <a1611:picAttrSrcUrl xmlns:a1611="http://schemas.microsoft.com/office/drawing/2016/11/main" r:id="rId3"/>
              </a:ext>
            </a:extLst>
          </a:blip>
          <a:srcRect t="12425" r="-1" b="12235"/>
          <a:stretch/>
        </p:blipFill>
        <p:spPr>
          <a:xfrm>
            <a:off x="1143" y="10"/>
            <a:ext cx="9141714" cy="4562846"/>
          </a:xfrm>
          <a:noFill/>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DAC4-BCFB-42F6-BA9A-039BB65BF0A4}"/>
              </a:ext>
            </a:extLst>
          </p:cNvPr>
          <p:cNvSpPr>
            <a:spLocks noGrp="1"/>
          </p:cNvSpPr>
          <p:nvPr>
            <p:ph type="title"/>
          </p:nvPr>
        </p:nvSpPr>
        <p:spPr>
          <a:xfrm>
            <a:off x="364333" y="647705"/>
            <a:ext cx="2760296" cy="1403343"/>
          </a:xfrm>
        </p:spPr>
        <p:txBody>
          <a:bodyPr anchor="ctr">
            <a:normAutofit/>
          </a:bodyPr>
          <a:lstStyle/>
          <a:p>
            <a:r>
              <a:rPr lang="en-US" dirty="0"/>
              <a:t>Christ’s Glorification</a:t>
            </a:r>
          </a:p>
        </p:txBody>
      </p:sp>
      <p:sp>
        <p:nvSpPr>
          <p:cNvPr id="3" name="Content Placeholder 2">
            <a:extLst>
              <a:ext uri="{FF2B5EF4-FFF2-40B4-BE49-F238E27FC236}">
                <a16:creationId xmlns:a16="http://schemas.microsoft.com/office/drawing/2014/main" id="{AA3941B7-49D8-4ECD-BBC8-6588DECB37CC}"/>
              </a:ext>
            </a:extLst>
          </p:cNvPr>
          <p:cNvSpPr>
            <a:spLocks noGrp="1"/>
          </p:cNvSpPr>
          <p:nvPr>
            <p:ph idx="1"/>
          </p:nvPr>
        </p:nvSpPr>
        <p:spPr>
          <a:xfrm>
            <a:off x="485778" y="2683109"/>
            <a:ext cx="2523269" cy="3673245"/>
          </a:xfrm>
        </p:spPr>
        <p:txBody>
          <a:bodyPr vert="horz" lIns="91440" tIns="45720" rIns="91440" bIns="45720" rtlCol="0">
            <a:normAutofit/>
          </a:bodyPr>
          <a:lstStyle/>
          <a:p>
            <a:r>
              <a:rPr lang="en-US" dirty="0"/>
              <a:t>Christ Jesus is the one who died—</a:t>
            </a:r>
            <a:r>
              <a:rPr lang="en-US" sz="2000" b="1" dirty="0"/>
              <a:t>more than that, who was raised</a:t>
            </a:r>
            <a:r>
              <a:rPr lang="en-US" dirty="0"/>
              <a:t>—who is at the right hand of God, who indeed is interceding for us.</a:t>
            </a:r>
          </a:p>
        </p:txBody>
      </p:sp>
      <p:pic>
        <p:nvPicPr>
          <p:cNvPr id="7" name="Picture Placeholder 6">
            <a:extLst>
              <a:ext uri="{FF2B5EF4-FFF2-40B4-BE49-F238E27FC236}">
                <a16:creationId xmlns:a16="http://schemas.microsoft.com/office/drawing/2014/main" id="{67622E7C-99A9-46F7-8DC6-CB21DE6130AF}"/>
              </a:ext>
            </a:extLst>
          </p:cNvPr>
          <p:cNvPicPr>
            <a:picLocks noGrp="1" noChangeAspect="1"/>
          </p:cNvPicPr>
          <p:nvPr>
            <p:ph type="pic" sz="quarter" idx="13"/>
          </p:nvPr>
        </p:nvPicPr>
        <p:blipFill rotWithShape="1">
          <a:blip r:embed="rId2">
            <a:duotone>
              <a:schemeClr val="accent3">
                <a:shade val="45000"/>
                <a:satMod val="135000"/>
              </a:schemeClr>
              <a:prstClr val="white"/>
            </a:duotone>
            <a:extLst>
              <a:ext uri="{837473B0-CC2E-450A-ABE3-18F120FF3D39}">
                <a1611:picAttrSrcUrl xmlns:a1611="http://schemas.microsoft.com/office/drawing/2016/11/main" r:id="rId3"/>
              </a:ext>
            </a:extLst>
          </a:blip>
          <a:srcRect l="1911" r="30409" b="2"/>
          <a:stretch/>
        </p:blipFill>
        <p:spPr>
          <a:xfrm>
            <a:off x="3431286" y="10"/>
            <a:ext cx="5712714" cy="6857990"/>
          </a:xfrm>
          <a:noFill/>
        </p:spPr>
      </p:pic>
      <p:sp>
        <p:nvSpPr>
          <p:cNvPr id="51" name="Footer Placeholder 5">
            <a:extLst>
              <a:ext uri="{FF2B5EF4-FFF2-40B4-BE49-F238E27FC236}">
                <a16:creationId xmlns:a16="http://schemas.microsoft.com/office/drawing/2014/main" id="{7DA6BDD5-D338-4730-8E21-AB6F0B6E3F72}"/>
              </a:ext>
            </a:extLst>
          </p:cNvPr>
          <p:cNvSpPr>
            <a:spLocks noGrp="1"/>
          </p:cNvSpPr>
          <p:nvPr>
            <p:ph type="ftr" sz="quarter" idx="11"/>
          </p:nvPr>
        </p:nvSpPr>
        <p:spPr>
          <a:xfrm>
            <a:off x="2686051" y="6356355"/>
            <a:ext cx="3771902"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75" b="1" i="0" u="none" strike="noStrike" kern="1200" cap="all" spc="300" normalizeH="0" baseline="0" noProof="0">
                <a:ln>
                  <a:noFill/>
                </a:ln>
                <a:solidFill>
                  <a:srgbClr val="E2D4CA">
                    <a:alpha val="75000"/>
                  </a:srgbClr>
                </a:solidFill>
                <a:effectLst/>
                <a:uLnTx/>
                <a:uFillTx/>
                <a:latin typeface="Dante"/>
                <a:ea typeface="+mn-ea"/>
                <a:cs typeface="+mn-cs"/>
              </a:rPr>
              <a:t>Sample Text</a:t>
            </a:r>
          </a:p>
        </p:txBody>
      </p:sp>
      <p:sp>
        <p:nvSpPr>
          <p:cNvPr id="44" name="Slide Number Placeholder 43">
            <a:extLst>
              <a:ext uri="{FF2B5EF4-FFF2-40B4-BE49-F238E27FC236}">
                <a16:creationId xmlns:a16="http://schemas.microsoft.com/office/drawing/2014/main" id="{5BF29222-3F80-4F2B-90CE-3D40FFF16D70}"/>
              </a:ext>
            </a:extLst>
          </p:cNvPr>
          <p:cNvSpPr>
            <a:spLocks noGrp="1"/>
          </p:cNvSpPr>
          <p:nvPr>
            <p:ph type="sldNum" sz="quarter" idx="12"/>
          </p:nvPr>
        </p:nvSpPr>
        <p:spPr>
          <a:xfrm>
            <a:off x="7888857" y="6356355"/>
            <a:ext cx="106105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E208ADF-3ADD-483D-A721-14E3EEE2C135}" type="slidenum">
              <a:rPr kumimoji="0" lang="en-US" sz="675" b="1" i="0" u="none" strike="noStrike" kern="1200" cap="none" spc="0" normalizeH="0" baseline="0" noProof="0" smtClean="0">
                <a:ln>
                  <a:noFill/>
                </a:ln>
                <a:solidFill>
                  <a:srgbClr val="E2D4CA">
                    <a:alpha val="75000"/>
                  </a:srgbClr>
                </a:solidFill>
                <a:effectLst/>
                <a:uLnTx/>
                <a:uFillTx/>
                <a:latin typeface="Dan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675" b="1" i="0" u="none" strike="noStrike" kern="1200" cap="none" spc="0" normalizeH="0" baseline="0" noProof="0">
              <a:ln>
                <a:noFill/>
              </a:ln>
              <a:solidFill>
                <a:srgbClr val="E2D4CA">
                  <a:alpha val="75000"/>
                </a:srgbClr>
              </a:solidFill>
              <a:effectLst/>
              <a:uLnTx/>
              <a:uFillTx/>
              <a:latin typeface="Dante"/>
              <a:ea typeface="+mn-ea"/>
              <a:cs typeface="+mn-cs"/>
            </a:endParaRPr>
          </a:p>
        </p:txBody>
      </p:sp>
    </p:spTree>
    <p:extLst>
      <p:ext uri="{BB962C8B-B14F-4D97-AF65-F5344CB8AC3E}">
        <p14:creationId xmlns:p14="http://schemas.microsoft.com/office/powerpoint/2010/main" val="2176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683081" y="1070464"/>
            <a:ext cx="2612566" cy="2149949"/>
          </a:xfrm>
        </p:spPr>
        <p:txBody>
          <a:bodyPr/>
          <a:lstStyle/>
          <a:p>
            <a:r>
              <a:rPr lang="en-US" dirty="0"/>
              <a:t>Shadows</a:t>
            </a:r>
          </a:p>
        </p:txBody>
      </p:sp>
      <p:pic>
        <p:nvPicPr>
          <p:cNvPr id="9" name="Picture Placeholder 8">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2">
            <a:duotone>
              <a:schemeClr val="accent3">
                <a:shade val="45000"/>
                <a:satMod val="135000"/>
              </a:schemeClr>
              <a:prstClr val="white"/>
            </a:duotone>
            <a:extLst>
              <a:ext uri="{837473B0-CC2E-450A-ABE3-18F120FF3D39}">
                <a1611:picAttrSrcUrl xmlns:a1611="http://schemas.microsoft.com/office/drawing/2016/11/main" r:id="rId3"/>
              </a:ext>
            </a:extLst>
          </a:blip>
          <a:srcRect l="6569" r="6569"/>
          <a:stretch/>
        </p:blipFill>
        <p:spPr>
          <a:xfrm>
            <a:off x="2767282" y="4690703"/>
            <a:ext cx="1485900" cy="1188720"/>
          </a:xfrm>
          <a:prstGeom prst="rect">
            <a:avLst/>
          </a:prstGeom>
        </p:spPr>
      </p:pic>
      <p:pic>
        <p:nvPicPr>
          <p:cNvPr id="11" name="Picture Placeholder 10">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rotWithShape="1">
          <a:blip r:embed="rId4">
            <a:duotone>
              <a:schemeClr val="accent3">
                <a:shade val="45000"/>
                <a:satMod val="135000"/>
              </a:schemeClr>
              <a:prstClr val="white"/>
            </a:duotone>
          </a:blip>
          <a:srcRect t="31504" r="2850" b="12667"/>
          <a:stretch/>
        </p:blipFill>
        <p:spPr>
          <a:xfrm>
            <a:off x="4893873" y="4691925"/>
            <a:ext cx="1482845" cy="1186276"/>
          </a:xfrm>
          <a:prstGeom prst="rect">
            <a:avLst/>
          </a:prstGeom>
        </p:spPr>
      </p:pic>
      <p:pic>
        <p:nvPicPr>
          <p:cNvPr id="13" name="Picture Placeholder 12">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5">
            <a:duotone>
              <a:schemeClr val="accent3">
                <a:shade val="45000"/>
                <a:satMod val="135000"/>
              </a:schemeClr>
              <a:prstClr val="white"/>
            </a:duotone>
          </a:blip>
          <a:srcRect l="1634" r="5094"/>
          <a:stretch/>
        </p:blipFill>
        <p:spPr>
          <a:xfrm>
            <a:off x="640691" y="4690703"/>
            <a:ext cx="1485900" cy="1188720"/>
          </a:xfrm>
          <a:prstGeom prst="rect">
            <a:avLst/>
          </a:prstGeom>
        </p:spPr>
      </p:pic>
      <p:pic>
        <p:nvPicPr>
          <p:cNvPr id="15" name="Picture Placeholder 14">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6">
            <a:duotone>
              <a:schemeClr val="accent3">
                <a:shade val="45000"/>
                <a:satMod val="135000"/>
              </a:schemeClr>
              <a:prstClr val="white"/>
            </a:duotone>
          </a:blip>
          <a:srcRect l="6299" r="10406"/>
          <a:stretch/>
        </p:blipFill>
        <p:spPr>
          <a:xfrm>
            <a:off x="7017409" y="4689481"/>
            <a:ext cx="1485900" cy="1188720"/>
          </a:xfrm>
          <a:prstGeom prst="rect">
            <a:avLst/>
          </a:prstGeom>
        </p:spPr>
      </p:pic>
      <p:sp>
        <p:nvSpPr>
          <p:cNvPr id="12" name="Content Placeholder 2">
            <a:extLst>
              <a:ext uri="{FF2B5EF4-FFF2-40B4-BE49-F238E27FC236}">
                <a16:creationId xmlns:a16="http://schemas.microsoft.com/office/drawing/2014/main" id="{B7DEEF13-2BA9-4749-AC89-1CC80F004294}"/>
              </a:ext>
            </a:extLst>
          </p:cNvPr>
          <p:cNvSpPr txBox="1">
            <a:spLocks/>
          </p:cNvSpPr>
          <p:nvPr/>
        </p:nvSpPr>
        <p:spPr>
          <a:xfrm>
            <a:off x="3983603" y="368323"/>
            <a:ext cx="4826442" cy="4243434"/>
          </a:xfrm>
          <a:prstGeom prst="rect">
            <a:avLst/>
          </a:prstGeom>
        </p:spPr>
        <p:txBody>
          <a:bodyPr vert="horz" lIns="91440" tIns="45720" rIns="91440" bIns="45720" rtlCol="0" anchor="ctr">
            <a:normAutofit/>
          </a:bodyPr>
          <a:lstStyle>
            <a:lvl1pPr marL="0" indent="0" algn="l" defTabSz="685783" rtl="0" eaLnBrk="1" latinLnBrk="0" hangingPunct="1">
              <a:lnSpc>
                <a:spcPct val="120000"/>
              </a:lnSpc>
              <a:spcBef>
                <a:spcPts val="750"/>
              </a:spcBef>
              <a:buSzPct val="80000"/>
              <a:buFont typeface="Arial" panose="020B0604020202020204" pitchFamily="34" charset="0"/>
              <a:buNone/>
              <a:defRPr sz="1800" kern="1200" spc="75" baseline="0">
                <a:solidFill>
                  <a:schemeClr val="tx2">
                    <a:alpha val="85000"/>
                  </a:schemeClr>
                </a:solidFill>
                <a:latin typeface="+mn-lt"/>
                <a:ea typeface="+mn-ea"/>
                <a:cs typeface="+mn-cs"/>
              </a:defRPr>
            </a:lvl1pPr>
            <a:lvl2pPr marL="205735" indent="0" algn="l" defTabSz="685783" rtl="0" eaLnBrk="1" latinLnBrk="0" hangingPunct="1">
              <a:lnSpc>
                <a:spcPct val="120000"/>
              </a:lnSpc>
              <a:spcBef>
                <a:spcPts val="375"/>
              </a:spcBef>
              <a:buFontTx/>
              <a:buNone/>
              <a:defRPr sz="1350" b="1" kern="1200" spc="75" baseline="0">
                <a:solidFill>
                  <a:schemeClr val="tx2">
                    <a:alpha val="85000"/>
                  </a:schemeClr>
                </a:solidFill>
                <a:latin typeface="+mn-lt"/>
                <a:ea typeface="+mn-ea"/>
                <a:cs typeface="+mn-cs"/>
              </a:defRPr>
            </a:lvl2pPr>
            <a:lvl3pPr marL="428615" indent="-257168" algn="l" defTabSz="685783" rtl="0" eaLnBrk="1" latinLnBrk="0" hangingPunct="1">
              <a:lnSpc>
                <a:spcPct val="120000"/>
              </a:lnSpc>
              <a:spcBef>
                <a:spcPts val="375"/>
              </a:spcBef>
              <a:buFont typeface="Arial" panose="020B0604020202020204" pitchFamily="34" charset="0"/>
              <a:buChar char="•"/>
              <a:defRPr sz="1350" kern="1200" spc="75" baseline="0">
                <a:solidFill>
                  <a:schemeClr val="tx2">
                    <a:alpha val="85000"/>
                  </a:schemeClr>
                </a:solidFill>
                <a:latin typeface="+mn-lt"/>
                <a:ea typeface="+mn-ea"/>
                <a:cs typeface="+mn-cs"/>
              </a:defRPr>
            </a:lvl3pPr>
            <a:lvl4pPr marL="480048" indent="0" algn="l" defTabSz="685783" rtl="0" eaLnBrk="1" latinLnBrk="0" hangingPunct="1">
              <a:lnSpc>
                <a:spcPct val="120000"/>
              </a:lnSpc>
              <a:spcBef>
                <a:spcPts val="375"/>
              </a:spcBef>
              <a:buFont typeface="Arial" panose="020B0604020202020204" pitchFamily="34" charset="0"/>
              <a:buNone/>
              <a:defRPr sz="1200" i="1" kern="1200" spc="75" baseline="0">
                <a:solidFill>
                  <a:schemeClr val="tx2">
                    <a:alpha val="85000"/>
                  </a:schemeClr>
                </a:solidFill>
                <a:latin typeface="+mn-lt"/>
                <a:ea typeface="+mn-ea"/>
                <a:cs typeface="+mn-cs"/>
              </a:defRPr>
            </a:lvl4pPr>
            <a:lvl5pPr marL="685783" indent="-171446" algn="l" defTabSz="685783" rtl="0" eaLnBrk="1" latinLnBrk="0" hangingPunct="1">
              <a:lnSpc>
                <a:spcPct val="120000"/>
              </a:lnSpc>
              <a:spcBef>
                <a:spcPts val="375"/>
              </a:spcBef>
              <a:buSzPct val="80000"/>
              <a:buFont typeface="Arial" panose="020B0604020202020204" pitchFamily="34" charset="0"/>
              <a:buChar char="•"/>
              <a:defRPr sz="1200" kern="1200" spc="75" baseline="0">
                <a:solidFill>
                  <a:schemeClr val="tx2">
                    <a:alpha val="8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20000"/>
              </a:lnSpc>
              <a:spcBef>
                <a:spcPts val="750"/>
              </a:spcBef>
              <a:spcAft>
                <a:spcPts val="0"/>
              </a:spcAft>
              <a:buClrTx/>
              <a:buSzPct val="80000"/>
              <a:buFont typeface="Arial" panose="020B0604020202020204" pitchFamily="34" charset="0"/>
              <a:buNone/>
              <a:tabLst/>
              <a:defRPr/>
            </a:pPr>
            <a:r>
              <a:rPr kumimoji="0" lang="en-US" sz="1600" b="0" i="0" u="none" strike="noStrike" kern="1200" cap="none" spc="75" normalizeH="0" baseline="0" noProof="0" dirty="0">
                <a:ln>
                  <a:noFill/>
                </a:ln>
                <a:solidFill>
                  <a:srgbClr val="E2D4CA">
                    <a:alpha val="85000"/>
                  </a:srgbClr>
                </a:solidFill>
                <a:effectLst/>
                <a:uLnTx/>
                <a:uFillTx/>
                <a:latin typeface="Dante"/>
                <a:ea typeface="+mn-ea"/>
                <a:cs typeface="+mn-cs"/>
              </a:rPr>
              <a:t>Col 2 </a:t>
            </a:r>
            <a:r>
              <a:rPr kumimoji="0" lang="en-US" sz="1600" b="0" i="0" u="none" strike="noStrike" kern="1200" cap="none" spc="75" normalizeH="0" baseline="30000" noProof="0" dirty="0">
                <a:ln>
                  <a:noFill/>
                </a:ln>
                <a:solidFill>
                  <a:srgbClr val="E2D4CA">
                    <a:alpha val="85000"/>
                  </a:srgbClr>
                </a:solidFill>
                <a:effectLst/>
                <a:uLnTx/>
                <a:uFillTx/>
                <a:latin typeface="Dante"/>
                <a:ea typeface="+mn-ea"/>
                <a:cs typeface="+mn-cs"/>
              </a:rPr>
              <a:t>17 </a:t>
            </a:r>
            <a:r>
              <a:rPr kumimoji="0" lang="en-US" sz="1600" b="0" i="0" u="none" strike="noStrike" kern="1200" cap="none" spc="75" normalizeH="0" baseline="0" noProof="0" dirty="0">
                <a:ln>
                  <a:noFill/>
                </a:ln>
                <a:solidFill>
                  <a:srgbClr val="E2D4CA">
                    <a:alpha val="85000"/>
                  </a:srgbClr>
                </a:solidFill>
                <a:effectLst/>
                <a:uLnTx/>
                <a:uFillTx/>
                <a:latin typeface="Dante"/>
                <a:ea typeface="+mn-ea"/>
                <a:cs typeface="+mn-cs"/>
              </a:rPr>
              <a:t>These are a shadow of the things to come, but the substance belongs to Christ</a:t>
            </a:r>
          </a:p>
          <a:p>
            <a:pPr marL="0" marR="0" lvl="0" indent="0" algn="l" defTabSz="685783" rtl="0" eaLnBrk="1" fontAlgn="auto" latinLnBrk="0" hangingPunct="1">
              <a:lnSpc>
                <a:spcPct val="120000"/>
              </a:lnSpc>
              <a:spcBef>
                <a:spcPts val="750"/>
              </a:spcBef>
              <a:spcAft>
                <a:spcPts val="0"/>
              </a:spcAft>
              <a:buClrTx/>
              <a:buSzPct val="80000"/>
              <a:buFont typeface="Arial" panose="020B0604020202020204" pitchFamily="34" charset="0"/>
              <a:buNone/>
              <a:tabLst/>
              <a:defRPr/>
            </a:pPr>
            <a:endParaRPr kumimoji="0" lang="en-US" sz="1600" b="0" i="0" u="none" strike="noStrike" kern="1200" cap="none" spc="75" normalizeH="0" baseline="0" noProof="0" dirty="0">
              <a:ln>
                <a:noFill/>
              </a:ln>
              <a:solidFill>
                <a:srgbClr val="E2D4CA">
                  <a:alpha val="85000"/>
                </a:srgbClr>
              </a:solidFill>
              <a:effectLst/>
              <a:uLnTx/>
              <a:uFillTx/>
              <a:latin typeface="Dante"/>
              <a:ea typeface="+mn-ea"/>
              <a:cs typeface="+mn-cs"/>
            </a:endParaRPr>
          </a:p>
          <a:p>
            <a:pPr marL="0" marR="0" lvl="0" indent="0" algn="l" defTabSz="685783" rtl="0" eaLnBrk="1" fontAlgn="auto" latinLnBrk="0" hangingPunct="1">
              <a:lnSpc>
                <a:spcPct val="120000"/>
              </a:lnSpc>
              <a:spcBef>
                <a:spcPts val="750"/>
              </a:spcBef>
              <a:spcAft>
                <a:spcPts val="0"/>
              </a:spcAft>
              <a:buClrTx/>
              <a:buSzPct val="80000"/>
              <a:buFont typeface="Arial" panose="020B0604020202020204" pitchFamily="34" charset="0"/>
              <a:buNone/>
              <a:tabLst/>
              <a:defRPr/>
            </a:pPr>
            <a:r>
              <a:rPr kumimoji="0" lang="en-US" sz="1600" b="0" i="0" u="none" strike="noStrike" kern="1200" cap="none" spc="75" normalizeH="0" baseline="0" noProof="0" dirty="0">
                <a:ln>
                  <a:noFill/>
                </a:ln>
                <a:solidFill>
                  <a:srgbClr val="E2D4CA">
                    <a:alpha val="85000"/>
                  </a:srgbClr>
                </a:solidFill>
                <a:effectLst/>
                <a:uLnTx/>
                <a:uFillTx/>
                <a:latin typeface="Dante"/>
                <a:ea typeface="+mn-ea"/>
                <a:cs typeface="+mn-cs"/>
              </a:rPr>
              <a:t>Heb 10 The law is only a shadow of the good things that are coming—not the realities themselves. For this reason, it can never, by the same sacrifices repeated endlessly year after year, make perfect those who draw near to worship.</a:t>
            </a:r>
          </a:p>
          <a:p>
            <a:pPr marL="0" marR="0" lvl="0" indent="0" algn="l" defTabSz="685783" rtl="0" eaLnBrk="1" fontAlgn="auto" latinLnBrk="0" hangingPunct="1">
              <a:lnSpc>
                <a:spcPct val="120000"/>
              </a:lnSpc>
              <a:spcBef>
                <a:spcPts val="750"/>
              </a:spcBef>
              <a:spcAft>
                <a:spcPts val="0"/>
              </a:spcAft>
              <a:buClrTx/>
              <a:buSzPct val="80000"/>
              <a:buFont typeface="Arial" panose="020B0604020202020204" pitchFamily="34" charset="0"/>
              <a:buNone/>
              <a:tabLst/>
              <a:defRPr/>
            </a:pPr>
            <a:endParaRPr kumimoji="0" lang="en-US" sz="1600" b="0" i="0" u="none" strike="noStrike" kern="1200" cap="none" spc="75" normalizeH="0" baseline="0" noProof="0" dirty="0">
              <a:ln>
                <a:noFill/>
              </a:ln>
              <a:solidFill>
                <a:srgbClr val="E2D4CA">
                  <a:alpha val="85000"/>
                </a:srgbClr>
              </a:solidFill>
              <a:effectLst/>
              <a:uLnTx/>
              <a:uFillTx/>
              <a:latin typeface="Dante"/>
              <a:ea typeface="+mn-ea"/>
              <a:cs typeface="+mn-cs"/>
            </a:endParaRPr>
          </a:p>
        </p:txBody>
      </p:sp>
    </p:spTree>
    <p:extLst>
      <p:ext uri="{BB962C8B-B14F-4D97-AF65-F5344CB8AC3E}">
        <p14:creationId xmlns:p14="http://schemas.microsoft.com/office/powerpoint/2010/main" val="1317231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156 - Tell Me The Story Of Jesus - Title</a:t>
            </a:r>
          </a:p>
        </p:txBody>
      </p:sp>
      <p:pic>
        <p:nvPicPr>
          <p:cNvPr id="5" name="HymnSlide" descr="HymnSlideImage.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DAC4-BCFB-42F6-BA9A-039BB65BF0A4}"/>
              </a:ext>
            </a:extLst>
          </p:cNvPr>
          <p:cNvSpPr>
            <a:spLocks noGrp="1"/>
          </p:cNvSpPr>
          <p:nvPr>
            <p:ph type="title"/>
          </p:nvPr>
        </p:nvSpPr>
        <p:spPr>
          <a:xfrm>
            <a:off x="364333" y="647705"/>
            <a:ext cx="2760296" cy="1403343"/>
          </a:xfrm>
        </p:spPr>
        <p:txBody>
          <a:bodyPr anchor="ctr">
            <a:normAutofit/>
          </a:bodyPr>
          <a:lstStyle/>
          <a:p>
            <a:r>
              <a:rPr lang="en-US" dirty="0"/>
              <a:t>Christ’s Life</a:t>
            </a:r>
          </a:p>
        </p:txBody>
      </p:sp>
      <p:sp>
        <p:nvSpPr>
          <p:cNvPr id="3" name="Content Placeholder 2">
            <a:extLst>
              <a:ext uri="{FF2B5EF4-FFF2-40B4-BE49-F238E27FC236}">
                <a16:creationId xmlns:a16="http://schemas.microsoft.com/office/drawing/2014/main" id="{AA3941B7-49D8-4ECD-BBC8-6588DECB37CC}"/>
              </a:ext>
            </a:extLst>
          </p:cNvPr>
          <p:cNvSpPr>
            <a:spLocks noGrp="1"/>
          </p:cNvSpPr>
          <p:nvPr>
            <p:ph idx="1"/>
          </p:nvPr>
        </p:nvSpPr>
        <p:spPr>
          <a:xfrm>
            <a:off x="485778" y="2683109"/>
            <a:ext cx="2523269" cy="3673245"/>
          </a:xfrm>
        </p:spPr>
        <p:txBody>
          <a:bodyPr>
            <a:normAutofit/>
          </a:bodyPr>
          <a:lstStyle/>
          <a:p>
            <a:r>
              <a:rPr lang="en-US" dirty="0"/>
              <a:t>But when the fullness of time had come, </a:t>
            </a:r>
            <a:r>
              <a:rPr lang="en-US" b="1" dirty="0"/>
              <a:t>God sent forth his Son</a:t>
            </a:r>
            <a:r>
              <a:rPr lang="en-US" dirty="0"/>
              <a:t>, born of woman, born under the law, </a:t>
            </a:r>
            <a:r>
              <a:rPr lang="en-US" baseline="30000" dirty="0"/>
              <a:t> </a:t>
            </a:r>
            <a:r>
              <a:rPr lang="en-US" dirty="0"/>
              <a:t>to redeem those who were under the law, </a:t>
            </a:r>
            <a:r>
              <a:rPr lang="en-US" b="1" dirty="0"/>
              <a:t>so that we might receive adoption as sons.</a:t>
            </a:r>
          </a:p>
        </p:txBody>
      </p:sp>
      <p:pic>
        <p:nvPicPr>
          <p:cNvPr id="7" name="Picture Placeholder 6">
            <a:extLst>
              <a:ext uri="{FF2B5EF4-FFF2-40B4-BE49-F238E27FC236}">
                <a16:creationId xmlns:a16="http://schemas.microsoft.com/office/drawing/2014/main" id="{67622E7C-99A9-46F7-8DC6-CB21DE6130AF}"/>
              </a:ext>
            </a:extLst>
          </p:cNvPr>
          <p:cNvPicPr>
            <a:picLocks noGrp="1" noChangeAspect="1"/>
          </p:cNvPicPr>
          <p:nvPr>
            <p:ph type="pic" sz="quarter" idx="13"/>
          </p:nvPr>
        </p:nvPicPr>
        <p:blipFill rotWithShape="1">
          <a:blip r:embed="rId2">
            <a:duotone>
              <a:schemeClr val="accent3">
                <a:shade val="45000"/>
                <a:satMod val="135000"/>
              </a:schemeClr>
              <a:prstClr val="white"/>
            </a:duotone>
            <a:extLst>
              <a:ext uri="{837473B0-CC2E-450A-ABE3-18F120FF3D39}">
                <a1611:picAttrSrcUrl xmlns:a1611="http://schemas.microsoft.com/office/drawing/2016/11/main" r:id="rId3"/>
              </a:ext>
            </a:extLst>
          </a:blip>
          <a:srcRect l="25840" r="18557" b="-1"/>
          <a:stretch/>
        </p:blipFill>
        <p:spPr>
          <a:xfrm>
            <a:off x="3431286" y="10"/>
            <a:ext cx="5712714" cy="6857990"/>
          </a:xfrm>
          <a:noFill/>
        </p:spPr>
      </p:pic>
    </p:spTree>
    <p:extLst>
      <p:ext uri="{BB962C8B-B14F-4D97-AF65-F5344CB8AC3E}">
        <p14:creationId xmlns:p14="http://schemas.microsoft.com/office/powerpoint/2010/main" val="1903762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718B893-504E-49B1-9F51-79B54DDDEFD1}"/>
              </a:ext>
            </a:extLst>
          </p:cNvPr>
          <p:cNvSpPr>
            <a:spLocks noGrp="1"/>
          </p:cNvSpPr>
          <p:nvPr>
            <p:ph type="title"/>
          </p:nvPr>
        </p:nvSpPr>
        <p:spPr/>
        <p:txBody>
          <a:bodyPr/>
          <a:lstStyle/>
          <a:p>
            <a:r>
              <a:rPr lang="en-US" dirty="0"/>
              <a:t>Behold the Lamb</a:t>
            </a:r>
          </a:p>
        </p:txBody>
      </p:sp>
      <p:sp>
        <p:nvSpPr>
          <p:cNvPr id="12" name="Text Placeholder 11">
            <a:extLst>
              <a:ext uri="{FF2B5EF4-FFF2-40B4-BE49-F238E27FC236}">
                <a16:creationId xmlns:a16="http://schemas.microsoft.com/office/drawing/2014/main" id="{462F7E74-0C9B-436A-8236-6C26D031B642}"/>
              </a:ext>
            </a:extLst>
          </p:cNvPr>
          <p:cNvSpPr>
            <a:spLocks noGrp="1"/>
          </p:cNvSpPr>
          <p:nvPr>
            <p:ph type="body" idx="1"/>
          </p:nvPr>
        </p:nvSpPr>
        <p:spPr>
          <a:xfrm>
            <a:off x="990600" y="5105400"/>
            <a:ext cx="6620968" cy="860400"/>
          </a:xfrm>
        </p:spPr>
        <p:txBody>
          <a:bodyPr>
            <a:normAutofit fontScale="70000" lnSpcReduction="20000"/>
          </a:bodyPr>
          <a:lstStyle/>
          <a:p>
            <a:r>
              <a:rPr lang="en-US" dirty="0">
                <a:solidFill>
                  <a:schemeClr val="tx1"/>
                </a:solidFill>
              </a:rPr>
              <a:t>Song – 2 verses</a:t>
            </a:r>
          </a:p>
          <a:p>
            <a:r>
              <a:rPr lang="en-US" dirty="0">
                <a:solidFill>
                  <a:schemeClr val="tx1"/>
                </a:solidFill>
              </a:rPr>
              <a:t>Dottie Rambo</a:t>
            </a:r>
          </a:p>
          <a:p>
            <a:r>
              <a:rPr lang="en-US" dirty="0">
                <a:solidFill>
                  <a:schemeClr val="tx1"/>
                </a:solidFill>
              </a:rPr>
              <a:t>1979</a:t>
            </a:r>
          </a:p>
        </p:txBody>
      </p:sp>
    </p:spTree>
    <p:extLst>
      <p:ext uri="{BB962C8B-B14F-4D97-AF65-F5344CB8AC3E}">
        <p14:creationId xmlns:p14="http://schemas.microsoft.com/office/powerpoint/2010/main" val="290140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DAC4-BCFB-42F6-BA9A-039BB65BF0A4}"/>
              </a:ext>
            </a:extLst>
          </p:cNvPr>
          <p:cNvSpPr>
            <a:spLocks noGrp="1"/>
          </p:cNvSpPr>
          <p:nvPr>
            <p:ph type="title"/>
          </p:nvPr>
        </p:nvSpPr>
        <p:spPr>
          <a:xfrm>
            <a:off x="364333" y="647705"/>
            <a:ext cx="2760296" cy="1403343"/>
          </a:xfrm>
        </p:spPr>
        <p:txBody>
          <a:bodyPr anchor="ctr">
            <a:normAutofit/>
          </a:bodyPr>
          <a:lstStyle/>
          <a:p>
            <a:r>
              <a:rPr lang="en-US" dirty="0"/>
              <a:t>Christ’s Death</a:t>
            </a:r>
          </a:p>
        </p:txBody>
      </p:sp>
      <p:sp>
        <p:nvSpPr>
          <p:cNvPr id="3" name="Content Placeholder 2">
            <a:extLst>
              <a:ext uri="{FF2B5EF4-FFF2-40B4-BE49-F238E27FC236}">
                <a16:creationId xmlns:a16="http://schemas.microsoft.com/office/drawing/2014/main" id="{AA3941B7-49D8-4ECD-BBC8-6588DECB37CC}"/>
              </a:ext>
            </a:extLst>
          </p:cNvPr>
          <p:cNvSpPr>
            <a:spLocks noGrp="1"/>
          </p:cNvSpPr>
          <p:nvPr>
            <p:ph idx="1"/>
          </p:nvPr>
        </p:nvSpPr>
        <p:spPr>
          <a:xfrm>
            <a:off x="485778" y="2683109"/>
            <a:ext cx="2523269" cy="3673245"/>
          </a:xfrm>
        </p:spPr>
        <p:txBody>
          <a:bodyPr vert="horz" lIns="91440" tIns="45720" rIns="91440" bIns="45720" rtlCol="0">
            <a:normAutofit/>
          </a:bodyPr>
          <a:lstStyle/>
          <a:p>
            <a:r>
              <a:rPr lang="en-US" dirty="0"/>
              <a:t>The next day he saw Jesus coming toward him, and said, “Behold, the Lamb of God, who takes away the sin of the world!</a:t>
            </a:r>
          </a:p>
        </p:txBody>
      </p:sp>
      <p:pic>
        <p:nvPicPr>
          <p:cNvPr id="7" name="Picture Placeholder 6">
            <a:extLst>
              <a:ext uri="{FF2B5EF4-FFF2-40B4-BE49-F238E27FC236}">
                <a16:creationId xmlns:a16="http://schemas.microsoft.com/office/drawing/2014/main" id="{67622E7C-99A9-46F7-8DC6-CB21DE6130AF}"/>
              </a:ext>
            </a:extLst>
          </p:cNvPr>
          <p:cNvPicPr>
            <a:picLocks noGrp="1" noChangeAspect="1"/>
          </p:cNvPicPr>
          <p:nvPr>
            <p:ph type="pic" sz="quarter" idx="13"/>
          </p:nvPr>
        </p:nvPicPr>
        <p:blipFill rotWithShape="1">
          <a:blip r:embed="rId2">
            <a:duotone>
              <a:schemeClr val="accent3">
                <a:shade val="45000"/>
                <a:satMod val="135000"/>
              </a:schemeClr>
              <a:prstClr val="white"/>
            </a:duotone>
            <a:extLst>
              <a:ext uri="{837473B0-CC2E-450A-ABE3-18F120FF3D39}">
                <a1611:picAttrSrcUrl xmlns:a1611="http://schemas.microsoft.com/office/drawing/2016/11/main" r:id="rId3"/>
              </a:ext>
            </a:extLst>
          </a:blip>
          <a:srcRect l="18039" r="22819" b="1"/>
          <a:stretch/>
        </p:blipFill>
        <p:spPr>
          <a:xfrm>
            <a:off x="3431286" y="10"/>
            <a:ext cx="5712714" cy="6857990"/>
          </a:xfrm>
          <a:noFill/>
        </p:spPr>
      </p:pic>
    </p:spTree>
    <p:extLst>
      <p:ext uri="{BB962C8B-B14F-4D97-AF65-F5344CB8AC3E}">
        <p14:creationId xmlns:p14="http://schemas.microsoft.com/office/powerpoint/2010/main" val="282330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7010400" y="6500339"/>
            <a:ext cx="2133600" cy="369332"/>
          </a:xfrm>
          <a:prstGeom prst="rect">
            <a:avLst/>
          </a:prstGeom>
          <a:solidFill>
            <a:schemeClr val="tx1"/>
          </a:solidFill>
        </p:spPr>
        <p:txBody>
          <a:bodyPr wrap="square" rtlCol="0">
            <a:spAutoFit/>
          </a:bodyPr>
          <a:lstStyle/>
          <a:p>
            <a:endParaRPr lang="en-US" dirty="0">
              <a:solidFill>
                <a:prstClr val="black"/>
              </a:solidFill>
            </a:endParaRPr>
          </a:p>
        </p:txBody>
      </p:sp>
      <p:sp>
        <p:nvSpPr>
          <p:cNvPr id="8" name="TextBox 7"/>
          <p:cNvSpPr txBox="1"/>
          <p:nvPr/>
        </p:nvSpPr>
        <p:spPr>
          <a:xfrm>
            <a:off x="152400" y="762000"/>
            <a:ext cx="4648200" cy="4401205"/>
          </a:xfrm>
          <a:prstGeom prst="rect">
            <a:avLst/>
          </a:prstGeom>
          <a:noFill/>
          <a:effectLst/>
        </p:spPr>
        <p:txBody>
          <a:bodyPr wrap="square" rtlCol="0">
            <a:spAutoFit/>
          </a:bodyPr>
          <a:lstStyle/>
          <a:p>
            <a:pPr algn="ctr"/>
            <a:r>
              <a:rPr lang="en-US" sz="4000" b="1" dirty="0">
                <a:solidFill>
                  <a:prstClr val="white"/>
                </a:solidFill>
                <a:effectLst>
                  <a:glow rad="101600">
                    <a:srgbClr val="C0504D">
                      <a:satMod val="175000"/>
                      <a:alpha val="40000"/>
                    </a:srgbClr>
                  </a:glow>
                  <a:outerShdw blurRad="38100" dist="38100" dir="2700000" algn="tl">
                    <a:srgbClr val="000000">
                      <a:alpha val="43137"/>
                    </a:srgbClr>
                  </a:outerShdw>
                </a:effectLst>
                <a:latin typeface="Constantia" panose="02030602050306030303" pitchFamily="18" charset="0"/>
              </a:rPr>
              <a:t>“But God shows His love for us in that while we were still sinners, Christ died for us.”</a:t>
            </a:r>
          </a:p>
          <a:p>
            <a:pPr algn="ctr"/>
            <a:endParaRPr lang="en-US" sz="4000" b="1" dirty="0">
              <a:solidFill>
                <a:prstClr val="white"/>
              </a:solidFill>
              <a:effectLst>
                <a:glow rad="101600">
                  <a:srgbClr val="C0504D">
                    <a:satMod val="175000"/>
                    <a:alpha val="40000"/>
                  </a:srgbClr>
                </a:glow>
                <a:outerShdw blurRad="38100" dist="38100" dir="2700000" algn="tl">
                  <a:srgbClr val="000000">
                    <a:alpha val="43137"/>
                  </a:srgbClr>
                </a:outerShdw>
              </a:effectLst>
              <a:latin typeface="Constantia" panose="02030602050306030303" pitchFamily="18" charset="0"/>
            </a:endParaRPr>
          </a:p>
          <a:p>
            <a:pPr algn="ctr"/>
            <a:r>
              <a:rPr lang="en-US" sz="4000" b="1" dirty="0">
                <a:solidFill>
                  <a:prstClr val="white"/>
                </a:solidFill>
                <a:effectLst>
                  <a:glow rad="101600">
                    <a:srgbClr val="C0504D">
                      <a:satMod val="175000"/>
                      <a:alpha val="40000"/>
                    </a:srgbClr>
                  </a:glow>
                  <a:outerShdw blurRad="38100" dist="38100" dir="2700000" algn="tl">
                    <a:srgbClr val="000000">
                      <a:alpha val="43137"/>
                    </a:srgbClr>
                  </a:outerShdw>
                </a:effectLst>
                <a:latin typeface="Constantia" panose="02030602050306030303" pitchFamily="18" charset="0"/>
              </a:rPr>
              <a:t>Romans 5:8</a:t>
            </a:r>
          </a:p>
        </p:txBody>
      </p:sp>
    </p:spTree>
    <p:extLst>
      <p:ext uri="{BB962C8B-B14F-4D97-AF65-F5344CB8AC3E}">
        <p14:creationId xmlns:p14="http://schemas.microsoft.com/office/powerpoint/2010/main" val="137094620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718B893-504E-49B1-9F51-79B54DDDEFD1}"/>
              </a:ext>
            </a:extLst>
          </p:cNvPr>
          <p:cNvSpPr>
            <a:spLocks noGrp="1"/>
          </p:cNvSpPr>
          <p:nvPr>
            <p:ph type="title"/>
          </p:nvPr>
        </p:nvSpPr>
        <p:spPr/>
        <p:txBody>
          <a:bodyPr/>
          <a:lstStyle/>
          <a:p>
            <a:r>
              <a:rPr lang="en-US" dirty="0"/>
              <a:t>More Precious Than Silver</a:t>
            </a:r>
          </a:p>
        </p:txBody>
      </p:sp>
      <p:sp>
        <p:nvSpPr>
          <p:cNvPr id="12" name="Text Placeholder 11">
            <a:extLst>
              <a:ext uri="{FF2B5EF4-FFF2-40B4-BE49-F238E27FC236}">
                <a16:creationId xmlns:a16="http://schemas.microsoft.com/office/drawing/2014/main" id="{462F7E74-0C9B-436A-8236-6C26D031B642}"/>
              </a:ext>
            </a:extLst>
          </p:cNvPr>
          <p:cNvSpPr>
            <a:spLocks noGrp="1"/>
          </p:cNvSpPr>
          <p:nvPr>
            <p:ph type="body" idx="1"/>
          </p:nvPr>
        </p:nvSpPr>
        <p:spPr>
          <a:xfrm>
            <a:off x="990600" y="5105400"/>
            <a:ext cx="6620968" cy="860400"/>
          </a:xfrm>
        </p:spPr>
        <p:txBody>
          <a:bodyPr>
            <a:normAutofit fontScale="70000" lnSpcReduction="20000"/>
          </a:bodyPr>
          <a:lstStyle/>
          <a:p>
            <a:r>
              <a:rPr lang="en-US" dirty="0">
                <a:solidFill>
                  <a:schemeClr val="tx1"/>
                </a:solidFill>
              </a:rPr>
              <a:t>Song – 1 verse – 2 times through</a:t>
            </a:r>
          </a:p>
          <a:p>
            <a:r>
              <a:rPr lang="en-US" dirty="0">
                <a:solidFill>
                  <a:schemeClr val="tx1"/>
                </a:solidFill>
              </a:rPr>
              <a:t>Lynn </a:t>
            </a:r>
            <a:r>
              <a:rPr lang="en-US" dirty="0" err="1">
                <a:solidFill>
                  <a:schemeClr val="tx1"/>
                </a:solidFill>
              </a:rPr>
              <a:t>DeShazo</a:t>
            </a:r>
            <a:endParaRPr lang="en-US" dirty="0">
              <a:solidFill>
                <a:schemeClr val="tx1"/>
              </a:solidFill>
            </a:endParaRPr>
          </a:p>
          <a:p>
            <a:r>
              <a:rPr lang="en-US" dirty="0">
                <a:solidFill>
                  <a:schemeClr val="tx1"/>
                </a:solidFill>
              </a:rPr>
              <a:t>1982</a:t>
            </a:r>
          </a:p>
        </p:txBody>
      </p:sp>
    </p:spTree>
    <p:extLst>
      <p:ext uri="{BB962C8B-B14F-4D97-AF65-F5344CB8AC3E}">
        <p14:creationId xmlns:p14="http://schemas.microsoft.com/office/powerpoint/2010/main" val="2948400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97887" cy="1362075"/>
          </a:xfrm>
        </p:spPr>
        <p:txBody>
          <a:bodyPr>
            <a:normAutofit fontScale="90000"/>
          </a:bodyPr>
          <a:lstStyle/>
          <a:p>
            <a:r>
              <a:rPr lang="en-US" sz="6600" b="1" dirty="0">
                <a:solidFill>
                  <a:schemeClr val="bg1"/>
                </a:solidFill>
                <a:effectLst>
                  <a:glow rad="101600">
                    <a:srgbClr val="002060">
                      <a:alpha val="40000"/>
                    </a:srgbClr>
                  </a:glow>
                  <a:outerShdw blurRad="38100" dist="38100" dir="2700000" algn="tl">
                    <a:srgbClr val="000000">
                      <a:alpha val="43137"/>
                    </a:srgbClr>
                  </a:outerShdw>
                </a:effectLst>
              </a:rPr>
              <a:t>Giving to the Lord</a:t>
            </a:r>
            <a:br>
              <a:rPr lang="en-US" dirty="0">
                <a:solidFill>
                  <a:schemeClr val="bg1"/>
                </a:solidFill>
                <a:effectLst>
                  <a:glow rad="101600">
                    <a:schemeClr val="accent3">
                      <a:satMod val="175000"/>
                      <a:alpha val="40000"/>
                    </a:schemeClr>
                  </a:glow>
                </a:effectLst>
              </a:rPr>
            </a:br>
            <a:r>
              <a:rPr lang="en-US" sz="5400" dirty="0">
                <a:solidFill>
                  <a:schemeClr val="bg1"/>
                </a:solidFill>
                <a:effectLst>
                  <a:glow rad="101600">
                    <a:srgbClr val="002060">
                      <a:alpha val="40000"/>
                    </a:srgbClr>
                  </a:glow>
                  <a:outerShdw blurRad="38100" dist="38100" dir="2700000" algn="tl">
                    <a:srgbClr val="000000">
                      <a:alpha val="43137"/>
                    </a:srgbClr>
                  </a:outerShdw>
                </a:effectLst>
              </a:rPr>
              <a:t>“</a:t>
            </a:r>
            <a:r>
              <a:rPr lang="en-US" sz="3600" dirty="0">
                <a:solidFill>
                  <a:schemeClr val="bg1"/>
                </a:solidFill>
                <a:effectLst>
                  <a:glow rad="101600">
                    <a:srgbClr val="002060">
                      <a:alpha val="40000"/>
                    </a:srgbClr>
                  </a:glow>
                  <a:outerShdw blurRad="38100" dist="38100" dir="2700000" algn="tl">
                    <a:srgbClr val="000000">
                      <a:alpha val="43137"/>
                    </a:srgbClr>
                  </a:outerShdw>
                </a:effectLst>
              </a:rPr>
              <a:t>Each one must give as he has decided in his heart, not reluctantly or under compulsion, for God loves a cheerful giver.”</a:t>
            </a:r>
          </a:p>
        </p:txBody>
      </p:sp>
      <p:sp>
        <p:nvSpPr>
          <p:cNvPr id="3" name="Subtitle 2"/>
          <p:cNvSpPr>
            <a:spLocks noGrp="1"/>
          </p:cNvSpPr>
          <p:nvPr>
            <p:ph type="body" idx="1"/>
          </p:nvPr>
        </p:nvSpPr>
        <p:spPr/>
        <p:txBody>
          <a:bodyPr>
            <a:normAutofit/>
          </a:bodyPr>
          <a:lstStyle/>
          <a:p>
            <a:r>
              <a:rPr lang="en-US" sz="4000" b="1" dirty="0">
                <a:solidFill>
                  <a:schemeClr val="bg1"/>
                </a:solidFill>
                <a:effectLst>
                  <a:glow rad="63500">
                    <a:srgbClr val="002060">
                      <a:alpha val="40000"/>
                    </a:srgbClr>
                  </a:glow>
                  <a:outerShdw blurRad="38100" dist="38100" dir="2700000" algn="tl">
                    <a:srgbClr val="000000">
                      <a:alpha val="43137"/>
                    </a:srgbClr>
                  </a:outerShdw>
                </a:effectLst>
                <a:latin typeface="+mj-lt"/>
              </a:rPr>
              <a:t>2 Corinthians 9:7</a:t>
            </a:r>
          </a:p>
        </p:txBody>
      </p:sp>
    </p:spTree>
    <p:extLst>
      <p:ext uri="{BB962C8B-B14F-4D97-AF65-F5344CB8AC3E}">
        <p14:creationId xmlns:p14="http://schemas.microsoft.com/office/powerpoint/2010/main" val="3507550006"/>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d_0130_slide">
  <a:themeElements>
    <a:clrScheme name="Office Theme 2">
      <a:dk1>
        <a:srgbClr val="333333"/>
      </a:dk1>
      <a:lt1>
        <a:srgbClr val="FFFFFF"/>
      </a:lt1>
      <a:dk2>
        <a:srgbClr val="CC6600"/>
      </a:dk2>
      <a:lt2>
        <a:srgbClr val="FFFFFF"/>
      </a:lt2>
      <a:accent1>
        <a:srgbClr val="FFAD99"/>
      </a:accent1>
      <a:accent2>
        <a:srgbClr val="FFD77A"/>
      </a:accent2>
      <a:accent3>
        <a:srgbClr val="E2B8AA"/>
      </a:accent3>
      <a:accent4>
        <a:srgbClr val="DADADA"/>
      </a:accent4>
      <a:accent5>
        <a:srgbClr val="FFD3CA"/>
      </a:accent5>
      <a:accent6>
        <a:srgbClr val="E7C36E"/>
      </a:accent6>
      <a:hlink>
        <a:srgbClr val="96E36D"/>
      </a:hlink>
      <a:folHlink>
        <a:srgbClr val="FFBD7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CC6600"/>
        </a:dk2>
        <a:lt2>
          <a:srgbClr val="FFFFFF"/>
        </a:lt2>
        <a:accent1>
          <a:srgbClr val="FFAE5B"/>
        </a:accent1>
        <a:accent2>
          <a:srgbClr val="F0C295"/>
        </a:accent2>
        <a:accent3>
          <a:srgbClr val="E2B8AA"/>
        </a:accent3>
        <a:accent4>
          <a:srgbClr val="DADADA"/>
        </a:accent4>
        <a:accent5>
          <a:srgbClr val="FFD3B5"/>
        </a:accent5>
        <a:accent6>
          <a:srgbClr val="D9B087"/>
        </a:accent6>
        <a:hlink>
          <a:srgbClr val="FFE1C2"/>
        </a:hlink>
        <a:folHlink>
          <a:srgbClr val="FFCC99"/>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CC6600"/>
        </a:dk2>
        <a:lt2>
          <a:srgbClr val="FFFFFF"/>
        </a:lt2>
        <a:accent1>
          <a:srgbClr val="FFAD99"/>
        </a:accent1>
        <a:accent2>
          <a:srgbClr val="FFD77A"/>
        </a:accent2>
        <a:accent3>
          <a:srgbClr val="E2B8AA"/>
        </a:accent3>
        <a:accent4>
          <a:srgbClr val="DADADA"/>
        </a:accent4>
        <a:accent5>
          <a:srgbClr val="FFD3CA"/>
        </a:accent5>
        <a:accent6>
          <a:srgbClr val="E7C36E"/>
        </a:accent6>
        <a:hlink>
          <a:srgbClr val="96E36D"/>
        </a:hlink>
        <a:folHlink>
          <a:srgbClr val="FFBD7A"/>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CC6600"/>
        </a:dk2>
        <a:lt2>
          <a:srgbClr val="FFFFFF"/>
        </a:lt2>
        <a:accent1>
          <a:srgbClr val="FFBD7A"/>
        </a:accent1>
        <a:accent2>
          <a:srgbClr val="98E66E"/>
        </a:accent2>
        <a:accent3>
          <a:srgbClr val="E2B8AA"/>
        </a:accent3>
        <a:accent4>
          <a:srgbClr val="DADADA"/>
        </a:accent4>
        <a:accent5>
          <a:srgbClr val="FFDBBE"/>
        </a:accent5>
        <a:accent6>
          <a:srgbClr val="89D063"/>
        </a:accent6>
        <a:hlink>
          <a:srgbClr val="FFB2BF"/>
        </a:hlink>
        <a:folHlink>
          <a:srgbClr val="B2BBFF"/>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CC6600"/>
        </a:dk2>
        <a:lt2>
          <a:srgbClr val="FFFFFF"/>
        </a:lt2>
        <a:accent1>
          <a:srgbClr val="FFBD7A"/>
        </a:accent1>
        <a:accent2>
          <a:srgbClr val="DAE66E"/>
        </a:accent2>
        <a:accent3>
          <a:srgbClr val="E2B8AA"/>
        </a:accent3>
        <a:accent4>
          <a:srgbClr val="DADADA"/>
        </a:accent4>
        <a:accent5>
          <a:srgbClr val="FFDBBE"/>
        </a:accent5>
        <a:accent6>
          <a:srgbClr val="C5D063"/>
        </a:accent6>
        <a:hlink>
          <a:srgbClr val="FFB2F9"/>
        </a:hlink>
        <a:folHlink>
          <a:srgbClr val="B2DF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FFAE5B"/>
        </a:accent1>
        <a:accent2>
          <a:srgbClr val="F0C295"/>
        </a:accent2>
        <a:accent3>
          <a:srgbClr val="FFFFFF"/>
        </a:accent3>
        <a:accent4>
          <a:srgbClr val="000000"/>
        </a:accent4>
        <a:accent5>
          <a:srgbClr val="FFD3B5"/>
        </a:accent5>
        <a:accent6>
          <a:srgbClr val="D9B087"/>
        </a:accent6>
        <a:hlink>
          <a:srgbClr val="FFE1C2"/>
        </a:hlink>
        <a:folHlink>
          <a:srgbClr val="FFCC99"/>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FFAD99"/>
        </a:accent1>
        <a:accent2>
          <a:srgbClr val="FFD77A"/>
        </a:accent2>
        <a:accent3>
          <a:srgbClr val="FFFFFF"/>
        </a:accent3>
        <a:accent4>
          <a:srgbClr val="000000"/>
        </a:accent4>
        <a:accent5>
          <a:srgbClr val="FFD3CA"/>
        </a:accent5>
        <a:accent6>
          <a:srgbClr val="E7C36E"/>
        </a:accent6>
        <a:hlink>
          <a:srgbClr val="96E36D"/>
        </a:hlink>
        <a:folHlink>
          <a:srgbClr val="FFBD7A"/>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FFBD7A"/>
        </a:accent1>
        <a:accent2>
          <a:srgbClr val="98E66E"/>
        </a:accent2>
        <a:accent3>
          <a:srgbClr val="FFFFFF"/>
        </a:accent3>
        <a:accent4>
          <a:srgbClr val="000000"/>
        </a:accent4>
        <a:accent5>
          <a:srgbClr val="FFDBBE"/>
        </a:accent5>
        <a:accent6>
          <a:srgbClr val="89D063"/>
        </a:accent6>
        <a:hlink>
          <a:srgbClr val="FFB2BF"/>
        </a:hlink>
        <a:folHlink>
          <a:srgbClr val="B2BBFF"/>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FFBD7A"/>
        </a:accent1>
        <a:accent2>
          <a:srgbClr val="DAE66E"/>
        </a:accent2>
        <a:accent3>
          <a:srgbClr val="FFFFFF"/>
        </a:accent3>
        <a:accent4>
          <a:srgbClr val="000000"/>
        </a:accent4>
        <a:accent5>
          <a:srgbClr val="FFDBBE"/>
        </a:accent5>
        <a:accent6>
          <a:srgbClr val="C5D063"/>
        </a:accent6>
        <a:hlink>
          <a:srgbClr val="FFB2F9"/>
        </a:hlink>
        <a:folHlink>
          <a:srgbClr val="B2D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TotalTime>
  <Words>278</Words>
  <Application>Microsoft Office PowerPoint</Application>
  <PresentationFormat>On-screen Show (4:3)</PresentationFormat>
  <Paragraphs>27</Paragraphs>
  <Slides>10</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Arial</vt:lpstr>
      <vt:lpstr>Calibri</vt:lpstr>
      <vt:lpstr>Century Gothic</vt:lpstr>
      <vt:lpstr>Constantia</vt:lpstr>
      <vt:lpstr>Dante</vt:lpstr>
      <vt:lpstr>Wingdings 3</vt:lpstr>
      <vt:lpstr>Office Theme</vt:lpstr>
      <vt:lpstr>ind_0130_slide</vt:lpstr>
      <vt:lpstr>Ion</vt:lpstr>
      <vt:lpstr>PineVTI</vt:lpstr>
      <vt:lpstr>A Sacrifice On The Mountain</vt:lpstr>
      <vt:lpstr>Shadows</vt:lpstr>
      <vt:lpstr>156 - Tell Me The Story Of Jesus - Title</vt:lpstr>
      <vt:lpstr>Christ’s Life</vt:lpstr>
      <vt:lpstr>Behold the Lamb</vt:lpstr>
      <vt:lpstr>Christ’s Death</vt:lpstr>
      <vt:lpstr>PowerPoint Presentation</vt:lpstr>
      <vt:lpstr>More Precious Than Silver</vt:lpstr>
      <vt:lpstr>Giving to the Lord “Each one must give as he has decided in his heart, not reluctantly or under compulsion, for God loves a cheerful giver.”</vt:lpstr>
      <vt:lpstr>Christ’s Glorification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the Way, the Truth, and the Life” Matthew 6:13</dc:title>
  <dc:creator>Weston Andrew Hodge</dc:creator>
  <cp:lastModifiedBy>Robert McDonald</cp:lastModifiedBy>
  <cp:revision>117</cp:revision>
  <dcterms:created xsi:type="dcterms:W3CDTF">2012-10-26T19:55:55Z</dcterms:created>
  <dcterms:modified xsi:type="dcterms:W3CDTF">2021-08-29T20:08:37Z</dcterms:modified>
</cp:coreProperties>
</file>