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1" r:id="rId3"/>
    <p:sldId id="270" r:id="rId4"/>
    <p:sldId id="271" r:id="rId5"/>
    <p:sldId id="273" r:id="rId6"/>
    <p:sldId id="264" r:id="rId7"/>
    <p:sldId id="274" r:id="rId8"/>
    <p:sldId id="272" r:id="rId9"/>
    <p:sldId id="262" r:id="rId10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0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CCF42-59E1-2148-A2DF-3DC066E9CF28}" type="datetimeFigureOut">
              <a:rPr lang="en-US" smtClean="0"/>
              <a:t>9/29/21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022BE-0117-6E45-9F79-C24B23286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98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8DF43-F1B4-4F4B-A359-5F3598ECBB3F}" type="datetimeFigureOut">
              <a:rPr lang="en-US" smtClean="0"/>
              <a:t>9/29/21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E6B07-15E6-C545-AEA6-CC1B047F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43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78ABE3C1-DBE1-495D-B57B-2849774B866A}" type="datetimeFigureOut">
              <a:rPr lang="en-US" smtClean="0"/>
              <a:t>9/29/21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73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9/29/21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3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9/29/21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51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9/29/21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6414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9/29/21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54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9/29/21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698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9/29/21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11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9/29/21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22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9/29/21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0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9/29/21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5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30578ACC-22D6-47C1-A373-4FD133E34F3C}" type="datetimeFigureOut">
              <a:rPr lang="en-US" smtClean="0"/>
              <a:t>9/29/21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24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9/29/21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7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9/29/21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38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9/29/21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27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9/29/21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9/29/21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31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9/29/21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9/29/21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9317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Paul’s Second Letter to the Corinthians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Bellaire Auditorium</a:t>
            </a:r>
          </a:p>
          <a:p>
            <a:r>
              <a:rPr lang="en-US" sz="3200" dirty="0" smtClean="0"/>
              <a:t>Wednesday Nights, Fall 2021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236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Inductive Bible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3"/>
            <a:ext cx="7532077" cy="399358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Initial Observations?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Confusions? Questions?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Summary?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Connections?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What about God?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Our response?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287617" y="3907345"/>
            <a:ext cx="277786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Interpretation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7617" y="5116574"/>
            <a:ext cx="277786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Application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7617" y="2698116"/>
            <a:ext cx="277786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Observation</a:t>
            </a:r>
          </a:p>
        </p:txBody>
      </p:sp>
      <p:sp>
        <p:nvSpPr>
          <p:cNvPr id="7" name="Right Arrow 6"/>
          <p:cNvSpPr/>
          <p:nvPr/>
        </p:nvSpPr>
        <p:spPr>
          <a:xfrm rot="5400000">
            <a:off x="6265729" y="3350666"/>
            <a:ext cx="821635" cy="463826"/>
          </a:xfrm>
          <a:prstGeom prst="rightArrow">
            <a:avLst/>
          </a:prstGeom>
          <a:solidFill>
            <a:schemeClr val="tx1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5400000">
            <a:off x="6265728" y="4543869"/>
            <a:ext cx="821635" cy="463826"/>
          </a:xfrm>
          <a:prstGeom prst="rightArrow">
            <a:avLst/>
          </a:prstGeom>
          <a:solidFill>
            <a:schemeClr val="tx1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3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Corinthians </a:t>
            </a:r>
            <a:r>
              <a:rPr lang="en-US" dirty="0" smtClean="0"/>
              <a:t>6 </a:t>
            </a:r>
            <a:r>
              <a:rPr lang="en-US" dirty="0" smtClean="0"/>
              <a:t>-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73569"/>
            <a:ext cx="7473462" cy="3962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What do we see? What stands out</a:t>
            </a:r>
            <a:r>
              <a:rPr lang="en-US" sz="3200" b="1" dirty="0" smtClean="0"/>
              <a:t>?</a:t>
            </a:r>
            <a:endParaRPr lang="en-US" sz="3200" dirty="0" smtClean="0"/>
          </a:p>
          <a:p>
            <a:r>
              <a:rPr lang="en-US" sz="2800" dirty="0" smtClean="0"/>
              <a:t>Repeated words/phrases</a:t>
            </a:r>
            <a:endParaRPr lang="en-US" sz="2800" dirty="0"/>
          </a:p>
          <a:p>
            <a:r>
              <a:rPr lang="en-US" sz="2800" dirty="0"/>
              <a:t>Who is in this text? </a:t>
            </a:r>
          </a:p>
          <a:p>
            <a:r>
              <a:rPr lang="en-US" sz="2800" dirty="0"/>
              <a:t>What are they doing? </a:t>
            </a:r>
          </a:p>
          <a:p>
            <a:r>
              <a:rPr lang="en-US" sz="2800" dirty="0"/>
              <a:t>How are they doing it?</a:t>
            </a:r>
          </a:p>
          <a:p>
            <a:r>
              <a:rPr lang="en-US" sz="2800" dirty="0"/>
              <a:t>Why are they doing it?</a:t>
            </a:r>
          </a:p>
          <a:p>
            <a:r>
              <a:rPr lang="en-US" sz="2800" dirty="0"/>
              <a:t>Questions, Points of Confusion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11971" y="3279459"/>
            <a:ext cx="3094891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Read </a:t>
            </a:r>
            <a:r>
              <a:rPr lang="en-US" sz="3200" b="1" smtClean="0">
                <a:solidFill>
                  <a:schemeClr val="bg1"/>
                </a:solidFill>
              </a:rPr>
              <a:t>the text.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11971" y="4120517"/>
            <a:ext cx="3094891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mtClean="0">
                <a:solidFill>
                  <a:schemeClr val="bg1"/>
                </a:solidFill>
              </a:rPr>
              <a:t>Share out!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27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Corinthians </a:t>
            </a:r>
            <a:r>
              <a:rPr lang="en-US" dirty="0" smtClean="0"/>
              <a:t>6 </a:t>
            </a:r>
            <a:r>
              <a:rPr lang="en-US" dirty="0" smtClean="0"/>
              <a:t>-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73569"/>
            <a:ext cx="7473462" cy="3962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What does it mean? What’s it about?</a:t>
            </a:r>
            <a:endParaRPr lang="en-US" sz="3200" dirty="0" smtClean="0"/>
          </a:p>
          <a:p>
            <a:r>
              <a:rPr lang="en-US" sz="2800" dirty="0"/>
              <a:t>One sentence summary</a:t>
            </a:r>
          </a:p>
          <a:p>
            <a:r>
              <a:rPr lang="en-US" sz="2800" dirty="0"/>
              <a:t>Main points</a:t>
            </a:r>
          </a:p>
          <a:p>
            <a:r>
              <a:rPr lang="en-US" sz="2800" dirty="0"/>
              <a:t>Connections within the passage</a:t>
            </a:r>
          </a:p>
          <a:p>
            <a:r>
              <a:rPr lang="en-US" sz="2800" dirty="0"/>
              <a:t>Connections </a:t>
            </a:r>
            <a:r>
              <a:rPr lang="en-US" sz="2800" dirty="0" smtClean="0"/>
              <a:t>in 2 </a:t>
            </a:r>
            <a:r>
              <a:rPr lang="en-US" sz="2800" dirty="0"/>
              <a:t>Corinthians </a:t>
            </a:r>
          </a:p>
          <a:p>
            <a:r>
              <a:rPr lang="en-US" sz="2800" dirty="0"/>
              <a:t>Answers to our </a:t>
            </a:r>
            <a:r>
              <a:rPr lang="en-US" sz="2800" dirty="0" smtClean="0"/>
              <a:t>questions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911971" y="3299901"/>
            <a:ext cx="3094891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mtClean="0">
                <a:solidFill>
                  <a:schemeClr val="bg1"/>
                </a:solidFill>
              </a:rPr>
              <a:t>Share out!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14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Paul &amp; Corinth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1539"/>
            <a:ext cx="7836877" cy="4677507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F</a:t>
            </a:r>
            <a:r>
              <a:rPr lang="en-US" sz="2800" dirty="0" smtClean="0"/>
              <a:t>ounds </a:t>
            </a:r>
            <a:r>
              <a:rPr lang="en-US" sz="2800" dirty="0"/>
              <a:t>the church in Corinth (Acts 18)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Receives </a:t>
            </a:r>
            <a:r>
              <a:rPr lang="en-US" sz="2800" dirty="0"/>
              <a:t>a </a:t>
            </a:r>
            <a:r>
              <a:rPr lang="en-US" sz="2800" dirty="0" smtClean="0"/>
              <a:t>letter/bad report (1 </a:t>
            </a:r>
            <a:r>
              <a:rPr lang="en-US" sz="2800" dirty="0"/>
              <a:t>Cor. 1:11; 7:1)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W</a:t>
            </a:r>
            <a:r>
              <a:rPr lang="en-US" sz="2800" dirty="0" smtClean="0"/>
              <a:t>rites </a:t>
            </a:r>
            <a:r>
              <a:rPr lang="en-US" sz="2800" dirty="0"/>
              <a:t>1 Corinthians </a:t>
            </a:r>
            <a:r>
              <a:rPr lang="en-US" sz="2800" dirty="0" smtClean="0"/>
              <a:t>– </a:t>
            </a:r>
            <a:r>
              <a:rPr lang="en-US" sz="2800" i="1" dirty="0" smtClean="0"/>
              <a:t>received poorly</a:t>
            </a:r>
            <a:endParaRPr lang="en-US" sz="2800" i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M</a:t>
            </a:r>
            <a:r>
              <a:rPr lang="en-US" sz="2800" dirty="0" smtClean="0"/>
              <a:t>akes a </a:t>
            </a:r>
            <a:r>
              <a:rPr lang="en-US" sz="2800" dirty="0" smtClean="0"/>
              <a:t>painful visit </a:t>
            </a:r>
            <a:r>
              <a:rPr lang="en-US" sz="2800" dirty="0" smtClean="0"/>
              <a:t>(2 </a:t>
            </a:r>
            <a:r>
              <a:rPr lang="en-US" sz="2800" dirty="0" err="1" smtClean="0"/>
              <a:t>Cor</a:t>
            </a:r>
            <a:r>
              <a:rPr lang="en-US" sz="2800" dirty="0" smtClean="0"/>
              <a:t> </a:t>
            </a:r>
            <a:r>
              <a:rPr lang="en-US" sz="2800" dirty="0" smtClean="0"/>
              <a:t>2:1</a:t>
            </a:r>
            <a:r>
              <a:rPr lang="en-US" sz="2800" dirty="0" smtClean="0"/>
              <a:t>), back to Eph.</a:t>
            </a:r>
            <a:endParaRPr lang="en-US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Leaves </a:t>
            </a:r>
            <a:r>
              <a:rPr lang="en-US" sz="2800" dirty="0"/>
              <a:t>Ephesus for Macedonia (Acts 20:1)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Good news from Titus (2 </a:t>
            </a:r>
            <a:r>
              <a:rPr lang="en-US" sz="2800" dirty="0"/>
              <a:t>Cor. 2:13; 7:6-7)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/>
              <a:t>W</a:t>
            </a:r>
            <a:r>
              <a:rPr lang="en-US" sz="2800" dirty="0" smtClean="0"/>
              <a:t>rites </a:t>
            </a:r>
            <a:r>
              <a:rPr lang="en-US" sz="2800" dirty="0"/>
              <a:t>2 Corinthians from </a:t>
            </a:r>
            <a:r>
              <a:rPr lang="en-US" sz="2800" dirty="0" smtClean="0"/>
              <a:t>Macedonia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128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2 Corinthians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1638" y="2547416"/>
            <a:ext cx="6291194" cy="1828800"/>
          </a:xfrm>
          <a:prstGeom prst="rect">
            <a:avLst/>
          </a:prstGeom>
          <a:solidFill>
            <a:schemeClr val="tx2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1-7</a:t>
            </a:r>
            <a:r>
              <a:rPr lang="en-US" sz="2800" dirty="0" smtClean="0">
                <a:solidFill>
                  <a:schemeClr val="bg1"/>
                </a:solidFill>
              </a:rPr>
              <a:t>: Paul describes his ministry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1638" y="4496679"/>
            <a:ext cx="6291194" cy="640080"/>
          </a:xfrm>
          <a:prstGeom prst="rect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8-9</a:t>
            </a:r>
            <a:r>
              <a:rPr lang="en-US" sz="2800" dirty="0" smtClean="0">
                <a:solidFill>
                  <a:schemeClr val="bg1"/>
                </a:solidFill>
              </a:rPr>
              <a:t>: Paul encourages the contribution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1638" y="5257222"/>
            <a:ext cx="6291194" cy="100584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10-13</a:t>
            </a:r>
            <a:r>
              <a:rPr lang="en-US" sz="2800" dirty="0" smtClean="0">
                <a:solidFill>
                  <a:schemeClr val="bg1"/>
                </a:solidFill>
              </a:rPr>
              <a:t>: Paul addresses his opponents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1638" y="2547416"/>
            <a:ext cx="6291194" cy="1828800"/>
          </a:xfrm>
          <a:prstGeom prst="rect">
            <a:avLst/>
          </a:prstGeom>
          <a:solidFill>
            <a:schemeClr val="tx2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1-7</a:t>
            </a:r>
            <a:r>
              <a:rPr lang="en-US" sz="2800" smtClean="0">
                <a:solidFill>
                  <a:schemeClr val="bg1"/>
                </a:solidFill>
              </a:rPr>
              <a:t>: Paul’s ministry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3342" y="2676986"/>
            <a:ext cx="3910412" cy="1569660"/>
          </a:xfrm>
          <a:prstGeom prst="rect">
            <a:avLst/>
          </a:prstGeom>
          <a:solidFill>
            <a:schemeClr val="tx2">
              <a:lumMod val="90000"/>
            </a:schemeClr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1:1-11 - Thanksgiving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1:12 - 2:13 – Travel Report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2:14 - 7:4 – Gospel Ministry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7:5-16 – Travel Report</a:t>
            </a:r>
          </a:p>
        </p:txBody>
      </p:sp>
    </p:spTree>
    <p:extLst>
      <p:ext uri="{BB962C8B-B14F-4D97-AF65-F5344CB8AC3E}">
        <p14:creationId xmlns:p14="http://schemas.microsoft.com/office/powerpoint/2010/main" val="119328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7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Paul’s Focus in 2 Corinthians 1-7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608" y="2336873"/>
            <a:ext cx="8094785" cy="40990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200" b="1" dirty="0" smtClean="0"/>
              <a:t>Defending his ministry </a:t>
            </a:r>
            <a:r>
              <a:rPr lang="en-US" sz="3200" dirty="0" smtClean="0"/>
              <a:t>- </a:t>
            </a:r>
            <a:r>
              <a:rPr lang="en-US" sz="3200" i="1" dirty="0" smtClean="0"/>
              <a:t>“So that the ministry will not be discredited.” (6:3)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200" b="1" dirty="0" smtClean="0"/>
              <a:t>Reconciling with the Corinthians </a:t>
            </a:r>
            <a:r>
              <a:rPr lang="en-US" sz="3200" dirty="0" smtClean="0"/>
              <a:t>- </a:t>
            </a:r>
            <a:r>
              <a:rPr lang="en-US" sz="3200" i="1" dirty="0" smtClean="0"/>
              <a:t>“Open wide [your heart] to us.” (6:13)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200" b="1" dirty="0" smtClean="0"/>
              <a:t>Answering his opponents </a:t>
            </a:r>
            <a:r>
              <a:rPr lang="en-US" sz="3200" dirty="0" smtClean="0"/>
              <a:t>– </a:t>
            </a:r>
            <a:r>
              <a:rPr lang="en-US" sz="3200" i="1" dirty="0" smtClean="0"/>
              <a:t>“Do not be bound together with unbelievers.” (6:14)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84341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Corinthians </a:t>
            </a:r>
            <a:r>
              <a:rPr lang="en-US" dirty="0" smtClean="0"/>
              <a:t>6 </a:t>
            </a:r>
            <a:r>
              <a:rPr lang="en-US" dirty="0" smtClean="0"/>
              <a:t>-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73569"/>
            <a:ext cx="7473462" cy="3962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So what? How do I respond?</a:t>
            </a:r>
            <a:endParaRPr lang="en-US" sz="3200" dirty="0" smtClean="0"/>
          </a:p>
          <a:p>
            <a:r>
              <a:rPr lang="en-US" sz="2800" dirty="0"/>
              <a:t>What do I learn about God?</a:t>
            </a:r>
          </a:p>
          <a:p>
            <a:r>
              <a:rPr lang="en-US" sz="2800" dirty="0"/>
              <a:t>What do I learn about the gospel?</a:t>
            </a:r>
          </a:p>
          <a:p>
            <a:r>
              <a:rPr lang="en-US" sz="2800" dirty="0"/>
              <a:t>What convicts me? </a:t>
            </a:r>
          </a:p>
          <a:p>
            <a:r>
              <a:rPr lang="en-US" sz="2800" dirty="0"/>
              <a:t>Change my thinking? </a:t>
            </a:r>
          </a:p>
          <a:p>
            <a:r>
              <a:rPr lang="en-US" sz="2800" dirty="0"/>
              <a:t>Change my relationships? </a:t>
            </a:r>
          </a:p>
          <a:p>
            <a:r>
              <a:rPr lang="en-US" sz="2800" dirty="0"/>
              <a:t>Change my actions?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91483" y="4154103"/>
            <a:ext cx="3094891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Read the text.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91483" y="4995161"/>
            <a:ext cx="3094891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mtClean="0">
                <a:solidFill>
                  <a:schemeClr val="bg1"/>
                </a:solidFill>
              </a:rPr>
              <a:t>Share out!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0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 animBg="1"/>
      <p:bldP spid="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Paul’s Second Letter to the Corinthians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Homework for Wednesday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2 Corinthians </a:t>
            </a:r>
            <a:r>
              <a:rPr lang="en-US" sz="3200" dirty="0"/>
              <a:t>7</a:t>
            </a:r>
            <a:r>
              <a:rPr lang="en-US" sz="3200" dirty="0" smtClean="0"/>
              <a:t> </a:t>
            </a:r>
            <a:r>
              <a:rPr lang="en-US" sz="3200" dirty="0" smtClean="0"/>
              <a:t>(pages </a:t>
            </a:r>
            <a:r>
              <a:rPr lang="en-US" sz="3200" dirty="0" smtClean="0"/>
              <a:t>12-13)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9182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3011</TotalTime>
  <Words>362</Words>
  <Application>Microsoft Macintosh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Trebuchet MS</vt:lpstr>
      <vt:lpstr>Arial</vt:lpstr>
      <vt:lpstr>Berlin</vt:lpstr>
      <vt:lpstr>Paul’s Second Letter to the Corinthians</vt:lpstr>
      <vt:lpstr>Inductive Bible Study</vt:lpstr>
      <vt:lpstr>2 Corinthians 6 - Observation</vt:lpstr>
      <vt:lpstr>2 Corinthians 6 - Interpretation</vt:lpstr>
      <vt:lpstr>History of Paul &amp; Corinth</vt:lpstr>
      <vt:lpstr>Overview of 2 Corinthians</vt:lpstr>
      <vt:lpstr>Paul’s Focus in 2 Corinthians 1-7 </vt:lpstr>
      <vt:lpstr>2 Corinthians 6 - Application</vt:lpstr>
      <vt:lpstr>Paul’s Second Letter to the Corinthians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Second Letter to the Corinthians</dc:title>
  <dc:creator>Microsoft Office User</dc:creator>
  <cp:lastModifiedBy>Microsoft Office User</cp:lastModifiedBy>
  <cp:revision>42</cp:revision>
  <cp:lastPrinted>2021-09-29T22:31:14Z</cp:lastPrinted>
  <dcterms:created xsi:type="dcterms:W3CDTF">2021-09-01T17:15:43Z</dcterms:created>
  <dcterms:modified xsi:type="dcterms:W3CDTF">2021-09-29T22:32:21Z</dcterms:modified>
</cp:coreProperties>
</file>