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6" r:id="rId2"/>
    <p:sldMasterId id="2147483844" r:id="rId3"/>
    <p:sldMasterId id="2147483904" r:id="rId4"/>
  </p:sldMasterIdLst>
  <p:notesMasterIdLst>
    <p:notesMasterId r:id="rId9"/>
  </p:notesMasterIdLst>
  <p:sldIdLst>
    <p:sldId id="384" r:id="rId5"/>
    <p:sldId id="386" r:id="rId6"/>
    <p:sldId id="387" r:id="rId7"/>
    <p:sldId id="32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FFCC"/>
    <a:srgbClr val="FFFF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0" autoAdjust="0"/>
    <p:restoredTop sz="94660"/>
  </p:normalViewPr>
  <p:slideViewPr>
    <p:cSldViewPr>
      <p:cViewPr varScale="1">
        <p:scale>
          <a:sx n="85" d="100"/>
          <a:sy n="85" d="100"/>
        </p:scale>
        <p:origin x="108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2C7A04-EAB4-40F8-B060-34209511477D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35DAC-88D4-4DC1-823B-BFFAA4159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363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9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68877-9AA1-48B1-BF20-8921CAFAD3D7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4EF1-7DB5-4231-BC14-4177CFA19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5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68877-9AA1-48B1-BF20-8921CAFAD3D7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4EF1-7DB5-4231-BC14-4177CFA19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8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68877-9AA1-48B1-BF20-8921CAFAD3D7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4EF1-7DB5-4231-BC14-4177CFA19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68877-9AA1-48B1-BF20-8921CAFAD3D7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4EF1-7DB5-4231-BC14-4177CFA19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41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68877-9AA1-48B1-BF20-8921CAFAD3D7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4EF1-7DB5-4231-BC14-4177CFA19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3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68877-9AA1-48B1-BF20-8921CAFAD3D7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4EF1-7DB5-4231-BC14-4177CFA19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14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68877-9AA1-48B1-BF20-8921CAFAD3D7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4EF1-7DB5-4231-BC14-4177CFA19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7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68877-9AA1-48B1-BF20-8921CAFAD3D7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4EF1-7DB5-4231-BC14-4177CFA19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4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68877-9AA1-48B1-BF20-8921CAFAD3D7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4EF1-7DB5-4231-BC14-4177CFA19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74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3251B95-66FB-4EF6-BFC9-54C84258AE5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664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876356-6E14-403D-BFEE-14281BB94AD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301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68877-9AA1-48B1-BF20-8921CAFAD3D7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4EF1-7DB5-4231-BC14-4177CFA19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5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AC541E-B3A4-4EEE-A6B6-934C75E0E54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339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499297-502E-498D-9230-5CB7BD592ED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5630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E0A890-9A52-41D4-B94D-12037336C0E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2486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8F7C61-499C-4524-B342-BEF5CC55D53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528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E0CFD0-705D-4AAA-9E26-3313B837BC9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5595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45B5CB-E973-45F2-8602-8D4624EB8097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7563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979261-7EE6-426B-A82E-0955308BF6D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534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51BE6F-6F88-4544-9AD8-BD9AE95C7B1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6195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4E7CAF-344F-49D0-9E9E-9106AF40C86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8056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68877-9AA1-48B1-BF20-8921CAFAD3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4EF1-7DB5-4231-BC14-4177CFA199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52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4866F35-A239-4BAE-8461-1001363929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868877-9AA1-48B1-BF20-8921CAFAD3D7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BF4EF1-7DB5-4231-BC14-4177CFA199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78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68877-9AA1-48B1-BF20-8921CAFAD3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4EF1-7DB5-4231-BC14-4177CFA199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2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68877-9AA1-48B1-BF20-8921CAFAD3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4EF1-7DB5-4231-BC14-4177CFA199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78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68877-9AA1-48B1-BF20-8921CAFAD3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4EF1-7DB5-4231-BC14-4177CFA199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60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68877-9AA1-48B1-BF20-8921CAFAD3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4EF1-7DB5-4231-BC14-4177CFA199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43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68877-9AA1-48B1-BF20-8921CAFAD3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4EF1-7DB5-4231-BC14-4177CFA199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98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68877-9AA1-48B1-BF20-8921CAFAD3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4EF1-7DB5-4231-BC14-4177CFA199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57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68877-9AA1-48B1-BF20-8921CAFAD3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4EF1-7DB5-4231-BC14-4177CFA199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17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68877-9AA1-48B1-BF20-8921CAFAD3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4EF1-7DB5-4231-BC14-4177CFA199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79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68877-9AA1-48B1-BF20-8921CAFAD3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4EF1-7DB5-4231-BC14-4177CFA199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62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68877-9AA1-48B1-BF20-8921CAFAD3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4EF1-7DB5-4231-BC14-4177CFA199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42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0A4509B-33DC-4668-9958-724E887E19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868877-9AA1-48B1-BF20-8921CAFAD3D7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BF4EF1-7DB5-4231-BC14-4177CFA199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7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D04A-6EF7-4665-B131-E359AC6C5C6A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E0A6-1D75-4B7B-8C39-611D36EF23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139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962834D-DFB3-4747-8811-E203D456B8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6812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68877-9AA1-48B1-BF20-8921CAFAD3D7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4EF1-7DB5-4231-BC14-4177CFA19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06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A5EC5E9-658E-49CD-89DE-38D71D7440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513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68877-9AA1-48B1-BF20-8921CAFAD3D7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4EF1-7DB5-4231-BC14-4177CFA19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2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04149C-821F-479D-AFC2-3E124202E9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68877-9AA1-48B1-BF20-8921CAFAD3D7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4EF1-7DB5-4231-BC14-4177CFA19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53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40500D-1BC3-4233-BF0E-A5FFD1E1F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240" y="-12233"/>
            <a:ext cx="9159240" cy="68605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68877-9AA1-48B1-BF20-8921CAFAD3D7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4EF1-7DB5-4231-BC14-4177CFA19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54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68877-9AA1-48B1-BF20-8921CAFAD3D7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4EF1-7DB5-4231-BC14-4177CFA1996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10AF32-618F-4FD8-92E2-98A3DFE469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042"/>
            <a:ext cx="9144000" cy="687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6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8.jpe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68877-9AA1-48B1-BF20-8921CAFAD3D7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F4EF1-7DB5-4231-BC14-4177CFA19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684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885" r:id="rId4"/>
    <p:sldLayoutId id="2147483881" r:id="rId5"/>
    <p:sldLayoutId id="2147483883" r:id="rId6"/>
    <p:sldLayoutId id="2147483884" r:id="rId7"/>
    <p:sldLayoutId id="2147483882" r:id="rId8"/>
    <p:sldLayoutId id="2147483880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B8B15A0-6E0E-4107-A9E2-D09BA9E0BAC5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19711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68877-9AA1-48B1-BF20-8921CAFAD3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F4EF1-7DB5-4231-BC14-4177CFA199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59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0D04A-6EF7-4665-B131-E359AC6C5C6A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E0A6-1D75-4B7B-8C39-611D36EF23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408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74ECD1-866E-4EB3-BE9D-1D7E92796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876800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Singing and Invitation</a:t>
            </a:r>
            <a:br>
              <a:rPr lang="en-US" dirty="0"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r>
              <a:rPr lang="en-US" dirty="0"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are About to Begin</a:t>
            </a:r>
            <a:br>
              <a:rPr lang="en-US" dirty="0"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br>
              <a:rPr lang="en-US" dirty="0"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r>
              <a:rPr lang="en-US" dirty="0"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2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nature, plant, rock&#10;&#10;Description automatically generated">
            <a:extLst>
              <a:ext uri="{FF2B5EF4-FFF2-40B4-BE49-F238E27FC236}">
                <a16:creationId xmlns:a16="http://schemas.microsoft.com/office/drawing/2014/main" id="{4C008A0B-FAE7-431B-A0F1-A5E01D6DAB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" r="38798"/>
          <a:stretch/>
        </p:blipFill>
        <p:spPr>
          <a:xfrm rot="5400000">
            <a:off x="1143641" y="-1142359"/>
            <a:ext cx="685671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49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2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707" y="0"/>
            <a:ext cx="7328585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 descr="A group of people sitting on a rock&#10;&#10;Description automatically generated with medium confidence">
            <a:extLst>
              <a:ext uri="{FF2B5EF4-FFF2-40B4-BE49-F238E27FC236}">
                <a16:creationId xmlns:a16="http://schemas.microsoft.com/office/drawing/2014/main" id="{B77D57D9-BCC5-4DAE-A11B-CA62CCAAEA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052" b="2974"/>
          <a:stretch/>
        </p:blipFill>
        <p:spPr>
          <a:xfrm>
            <a:off x="1095447" y="10"/>
            <a:ext cx="6953105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51077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962400" y="1143000"/>
            <a:ext cx="5181600" cy="5410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01600">
                    <a:srgbClr val="EEECE1">
                      <a:lumMod val="1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Announcements &amp; </a:t>
            </a:r>
            <a:b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01600">
                    <a:srgbClr val="EEECE1">
                      <a:lumMod val="1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01600">
                    <a:srgbClr val="EEECE1">
                      <a:lumMod val="1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Closing Prayer</a:t>
            </a:r>
            <a:br>
              <a:rPr lang="en-US" sz="40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01600">
                    <a:srgbClr val="EEECE1">
                      <a:lumMod val="1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endParaRPr lang="en-US" sz="400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01600">
                  <a:srgbClr val="EEECE1">
                    <a:lumMod val="10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endParaRPr lang="en-US" sz="400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01600">
                  <a:srgbClr val="EEECE1">
                    <a:lumMod val="10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br>
              <a:rPr lang="en-US" sz="40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01600">
                    <a:srgbClr val="EEECE1">
                      <a:lumMod val="1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r>
              <a:rPr lang="en-US" sz="40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01600">
                    <a:srgbClr val="EEECE1">
                      <a:lumMod val="1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“My house shall be a house of prayer”</a:t>
            </a:r>
            <a:br>
              <a:rPr lang="en-US" sz="40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01600">
                    <a:srgbClr val="EEECE1">
                      <a:lumMod val="1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r>
              <a:rPr lang="en-US" sz="40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01600">
                    <a:srgbClr val="EEECE1">
                      <a:lumMod val="10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John 2:14</a:t>
            </a:r>
            <a:endParaRPr lang="en-US" altLang="en-US" sz="400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01600">
                  <a:srgbClr val="EEECE1">
                    <a:lumMod val="10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738327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d_0130_slide">
  <a:themeElements>
    <a:clrScheme name="Office Theme 2">
      <a:dk1>
        <a:srgbClr val="333333"/>
      </a:dk1>
      <a:lt1>
        <a:srgbClr val="FFFFFF"/>
      </a:lt1>
      <a:dk2>
        <a:srgbClr val="CC6600"/>
      </a:dk2>
      <a:lt2>
        <a:srgbClr val="FFFFFF"/>
      </a:lt2>
      <a:accent1>
        <a:srgbClr val="FFAD99"/>
      </a:accent1>
      <a:accent2>
        <a:srgbClr val="FFD77A"/>
      </a:accent2>
      <a:accent3>
        <a:srgbClr val="E2B8AA"/>
      </a:accent3>
      <a:accent4>
        <a:srgbClr val="DADADA"/>
      </a:accent4>
      <a:accent5>
        <a:srgbClr val="FFD3CA"/>
      </a:accent5>
      <a:accent6>
        <a:srgbClr val="E7C36E"/>
      </a:accent6>
      <a:hlink>
        <a:srgbClr val="96E36D"/>
      </a:hlink>
      <a:folHlink>
        <a:srgbClr val="FFBD7A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AE5B"/>
        </a:accent1>
        <a:accent2>
          <a:srgbClr val="F0C295"/>
        </a:accent2>
        <a:accent3>
          <a:srgbClr val="E2B8AA"/>
        </a:accent3>
        <a:accent4>
          <a:srgbClr val="DADADA"/>
        </a:accent4>
        <a:accent5>
          <a:srgbClr val="FFD3B5"/>
        </a:accent5>
        <a:accent6>
          <a:srgbClr val="D9B087"/>
        </a:accent6>
        <a:hlink>
          <a:srgbClr val="FFE1C2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AD99"/>
        </a:accent1>
        <a:accent2>
          <a:srgbClr val="FFD77A"/>
        </a:accent2>
        <a:accent3>
          <a:srgbClr val="E2B8AA"/>
        </a:accent3>
        <a:accent4>
          <a:srgbClr val="DADADA"/>
        </a:accent4>
        <a:accent5>
          <a:srgbClr val="FFD3CA"/>
        </a:accent5>
        <a:accent6>
          <a:srgbClr val="E7C36E"/>
        </a:accent6>
        <a:hlink>
          <a:srgbClr val="96E36D"/>
        </a:hlink>
        <a:folHlink>
          <a:srgbClr val="FFBD7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BD7A"/>
        </a:accent1>
        <a:accent2>
          <a:srgbClr val="98E66E"/>
        </a:accent2>
        <a:accent3>
          <a:srgbClr val="E2B8AA"/>
        </a:accent3>
        <a:accent4>
          <a:srgbClr val="DADADA"/>
        </a:accent4>
        <a:accent5>
          <a:srgbClr val="FFDBBE"/>
        </a:accent5>
        <a:accent6>
          <a:srgbClr val="89D063"/>
        </a:accent6>
        <a:hlink>
          <a:srgbClr val="FFB2BF"/>
        </a:hlink>
        <a:folHlink>
          <a:srgbClr val="B2BB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BD7A"/>
        </a:accent1>
        <a:accent2>
          <a:srgbClr val="DAE66E"/>
        </a:accent2>
        <a:accent3>
          <a:srgbClr val="E2B8AA"/>
        </a:accent3>
        <a:accent4>
          <a:srgbClr val="DADADA"/>
        </a:accent4>
        <a:accent5>
          <a:srgbClr val="FFDBBE"/>
        </a:accent5>
        <a:accent6>
          <a:srgbClr val="C5D063"/>
        </a:accent6>
        <a:hlink>
          <a:srgbClr val="FFB2F9"/>
        </a:hlink>
        <a:folHlink>
          <a:srgbClr val="B2D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AE5B"/>
        </a:accent1>
        <a:accent2>
          <a:srgbClr val="F0C295"/>
        </a:accent2>
        <a:accent3>
          <a:srgbClr val="FFFFFF"/>
        </a:accent3>
        <a:accent4>
          <a:srgbClr val="000000"/>
        </a:accent4>
        <a:accent5>
          <a:srgbClr val="FFD3B5"/>
        </a:accent5>
        <a:accent6>
          <a:srgbClr val="D9B087"/>
        </a:accent6>
        <a:hlink>
          <a:srgbClr val="FFE1C2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AD99"/>
        </a:accent1>
        <a:accent2>
          <a:srgbClr val="FFD77A"/>
        </a:accent2>
        <a:accent3>
          <a:srgbClr val="FFFFFF"/>
        </a:accent3>
        <a:accent4>
          <a:srgbClr val="000000"/>
        </a:accent4>
        <a:accent5>
          <a:srgbClr val="FFD3CA"/>
        </a:accent5>
        <a:accent6>
          <a:srgbClr val="E7C36E"/>
        </a:accent6>
        <a:hlink>
          <a:srgbClr val="96E36D"/>
        </a:hlink>
        <a:folHlink>
          <a:srgbClr val="FFBD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D7A"/>
        </a:accent1>
        <a:accent2>
          <a:srgbClr val="98E66E"/>
        </a:accent2>
        <a:accent3>
          <a:srgbClr val="FFFFFF"/>
        </a:accent3>
        <a:accent4>
          <a:srgbClr val="000000"/>
        </a:accent4>
        <a:accent5>
          <a:srgbClr val="FFDBBE"/>
        </a:accent5>
        <a:accent6>
          <a:srgbClr val="89D063"/>
        </a:accent6>
        <a:hlink>
          <a:srgbClr val="FFB2BF"/>
        </a:hlink>
        <a:folHlink>
          <a:srgbClr val="B2B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D7A"/>
        </a:accent1>
        <a:accent2>
          <a:srgbClr val="DAE66E"/>
        </a:accent2>
        <a:accent3>
          <a:srgbClr val="FFFFFF"/>
        </a:accent3>
        <a:accent4>
          <a:srgbClr val="000000"/>
        </a:accent4>
        <a:accent5>
          <a:srgbClr val="FFDBBE"/>
        </a:accent5>
        <a:accent6>
          <a:srgbClr val="C5D063"/>
        </a:accent6>
        <a:hlink>
          <a:srgbClr val="FFB2F9"/>
        </a:hlink>
        <a:folHlink>
          <a:srgbClr val="B2D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1375</TotalTime>
  <Words>31</Words>
  <Application>Microsoft Office PowerPoint</Application>
  <PresentationFormat>On-screen Show (4:3)</PresentationFormat>
  <Paragraphs>4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Constantia</vt:lpstr>
      <vt:lpstr>Office Theme</vt:lpstr>
      <vt:lpstr>ind_0130_slide</vt:lpstr>
      <vt:lpstr>1_Office Theme</vt:lpstr>
      <vt:lpstr>2_Office Theme</vt:lpstr>
      <vt:lpstr>Singing and Invitation are About to Begin   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“I am the Way, the Truth, and the Life” Matthew 6:13</dc:title>
  <dc:creator>Weston Andrew Hodge</dc:creator>
  <cp:lastModifiedBy>Robert McDonald</cp:lastModifiedBy>
  <cp:revision>114</cp:revision>
  <dcterms:created xsi:type="dcterms:W3CDTF">2012-10-26T19:55:55Z</dcterms:created>
  <dcterms:modified xsi:type="dcterms:W3CDTF">2021-09-02T01:50:17Z</dcterms:modified>
</cp:coreProperties>
</file>