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8"/>
  </p:notesMasterIdLst>
  <p:handoutMasterIdLst>
    <p:handoutMasterId r:id="rId9"/>
  </p:handoutMasterIdLst>
  <p:sldIdLst>
    <p:sldId id="256" r:id="rId2"/>
    <p:sldId id="270" r:id="rId3"/>
    <p:sldId id="271" r:id="rId4"/>
    <p:sldId id="264" r:id="rId5"/>
    <p:sldId id="272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0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CCF42-59E1-2148-A2DF-3DC066E9CF28}" type="datetimeFigureOut">
              <a:rPr lang="en-US" smtClean="0"/>
              <a:t>10/6/21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022BE-0117-6E45-9F79-C24B23286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98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8DF43-F1B4-4F4B-A359-5F3598ECBB3F}" type="datetimeFigureOut">
              <a:rPr lang="en-US" smtClean="0"/>
              <a:t>10/6/21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E6B07-15E6-C545-AEA6-CC1B047F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43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78ABE3C1-DBE1-495D-B57B-2849774B866A}" type="datetimeFigureOut">
              <a:rPr lang="en-US" smtClean="0"/>
              <a:t>10/6/21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73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10/6/21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3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10/6/21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51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10/6/21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6414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10/6/21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54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10/6/21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698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10/6/21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11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10/6/21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22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10/6/21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0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10/6/21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5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30578ACC-22D6-47C1-A373-4FD133E34F3C}" type="datetimeFigureOut">
              <a:rPr lang="en-US" smtClean="0"/>
              <a:t>10/6/21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24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10/6/21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7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10/6/21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38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10/6/21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27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10/6/21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10/6/21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31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10/6/21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10/6/21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9317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Paul’s Second Letter to the Corinthians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Bellaire Auditorium</a:t>
            </a:r>
          </a:p>
          <a:p>
            <a:r>
              <a:rPr lang="en-US" sz="3200" dirty="0" smtClean="0"/>
              <a:t>Wednesday Nights, Fall 2021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236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Corinthians </a:t>
            </a:r>
            <a:r>
              <a:rPr lang="en-US" dirty="0" smtClean="0"/>
              <a:t>7 </a:t>
            </a:r>
            <a:r>
              <a:rPr lang="en-US" dirty="0" smtClean="0"/>
              <a:t>-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67354"/>
            <a:ext cx="7473462" cy="3868614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questions do you have?</a:t>
            </a:r>
            <a:endParaRPr lang="en-US" sz="4000" dirty="0"/>
          </a:p>
          <a:p>
            <a:r>
              <a:rPr lang="en-US" sz="4000" dirty="0" smtClean="0"/>
              <a:t>Who </a:t>
            </a:r>
            <a:r>
              <a:rPr lang="en-US" sz="4000" dirty="0"/>
              <a:t>is in this text? </a:t>
            </a:r>
          </a:p>
          <a:p>
            <a:r>
              <a:rPr lang="en-US" sz="4000" dirty="0"/>
              <a:t>What are they doing? </a:t>
            </a:r>
          </a:p>
          <a:p>
            <a:r>
              <a:rPr lang="en-US" sz="4000" dirty="0" smtClean="0"/>
              <a:t>Why </a:t>
            </a:r>
            <a:r>
              <a:rPr lang="en-US" sz="4000" dirty="0"/>
              <a:t>are they doing it</a:t>
            </a:r>
            <a:r>
              <a:rPr lang="en-US" sz="4000" dirty="0" smtClean="0"/>
              <a:t>?</a:t>
            </a:r>
          </a:p>
          <a:p>
            <a:r>
              <a:rPr lang="en-US" sz="4000" dirty="0"/>
              <a:t>Repeated </a:t>
            </a:r>
            <a:r>
              <a:rPr lang="en-US" sz="4000" dirty="0" smtClean="0"/>
              <a:t>words/phrases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7827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Corinthians </a:t>
            </a:r>
            <a:r>
              <a:rPr lang="en-US" dirty="0" smtClean="0"/>
              <a:t>7 </a:t>
            </a:r>
            <a:r>
              <a:rPr lang="en-US" dirty="0" smtClean="0"/>
              <a:t>-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73569"/>
            <a:ext cx="7473462" cy="3962399"/>
          </a:xfrm>
        </p:spPr>
        <p:txBody>
          <a:bodyPr>
            <a:noAutofit/>
          </a:bodyPr>
          <a:lstStyle/>
          <a:p>
            <a:r>
              <a:rPr lang="en-US" sz="4000" dirty="0"/>
              <a:t>Main </a:t>
            </a:r>
            <a:r>
              <a:rPr lang="en-US" sz="4000" dirty="0" smtClean="0"/>
              <a:t>points of the passage</a:t>
            </a:r>
            <a:endParaRPr lang="en-US" sz="4000" dirty="0" smtClean="0"/>
          </a:p>
          <a:p>
            <a:r>
              <a:rPr lang="en-US" sz="4000" dirty="0" smtClean="0"/>
              <a:t>One </a:t>
            </a:r>
            <a:r>
              <a:rPr lang="en-US" sz="4000" dirty="0"/>
              <a:t>sentence summary</a:t>
            </a:r>
          </a:p>
          <a:p>
            <a:r>
              <a:rPr lang="en-US" sz="4000" dirty="0" smtClean="0"/>
              <a:t>Connections </a:t>
            </a:r>
            <a:r>
              <a:rPr lang="en-US" sz="4000" dirty="0" smtClean="0"/>
              <a:t>in 2 </a:t>
            </a:r>
            <a:r>
              <a:rPr lang="en-US" sz="4000" dirty="0"/>
              <a:t>Corinthians </a:t>
            </a:r>
          </a:p>
          <a:p>
            <a:r>
              <a:rPr lang="en-US" sz="4000" dirty="0"/>
              <a:t>Answers to our </a:t>
            </a:r>
            <a:r>
              <a:rPr lang="en-US" sz="4000" dirty="0" smtClean="0"/>
              <a:t>questions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2414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2 Corinthians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1638" y="2547416"/>
            <a:ext cx="6291194" cy="1828800"/>
          </a:xfrm>
          <a:prstGeom prst="rect">
            <a:avLst/>
          </a:prstGeom>
          <a:solidFill>
            <a:schemeClr val="tx2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1-7</a:t>
            </a:r>
            <a:r>
              <a:rPr lang="en-US" sz="2800" dirty="0" smtClean="0">
                <a:solidFill>
                  <a:schemeClr val="bg1"/>
                </a:solidFill>
              </a:rPr>
              <a:t>: Paul describes his ministry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1638" y="4496679"/>
            <a:ext cx="6291194" cy="640080"/>
          </a:xfrm>
          <a:prstGeom prst="rect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8-9</a:t>
            </a:r>
            <a:r>
              <a:rPr lang="en-US" sz="2800" dirty="0" smtClean="0">
                <a:solidFill>
                  <a:schemeClr val="bg1"/>
                </a:solidFill>
              </a:rPr>
              <a:t>: Paul encourages the contribution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1638" y="5257222"/>
            <a:ext cx="6291194" cy="100584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10-13</a:t>
            </a:r>
            <a:r>
              <a:rPr lang="en-US" sz="2800" dirty="0" smtClean="0">
                <a:solidFill>
                  <a:schemeClr val="bg1"/>
                </a:solidFill>
              </a:rPr>
              <a:t>: Paul addresses his opponents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1638" y="2547416"/>
            <a:ext cx="6291194" cy="1828800"/>
          </a:xfrm>
          <a:prstGeom prst="rect">
            <a:avLst/>
          </a:prstGeom>
          <a:solidFill>
            <a:schemeClr val="tx2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1-7</a:t>
            </a:r>
            <a:r>
              <a:rPr lang="en-US" sz="2800" smtClean="0">
                <a:solidFill>
                  <a:schemeClr val="bg1"/>
                </a:solidFill>
              </a:rPr>
              <a:t>: Paul’s ministry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3342" y="2676986"/>
            <a:ext cx="3980750" cy="1569660"/>
          </a:xfrm>
          <a:prstGeom prst="rect">
            <a:avLst/>
          </a:prstGeom>
          <a:solidFill>
            <a:schemeClr val="tx2">
              <a:lumMod val="90000"/>
            </a:schemeClr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1:1-11 - Thanksgiving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1:12 - 2:13 – Travel Report</a:t>
            </a:r>
          </a:p>
          <a:p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</a:rPr>
              <a:t>2:14 - 7:4 – Gospel Ministry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7:5-16 – Travel Report</a:t>
            </a:r>
          </a:p>
        </p:txBody>
      </p:sp>
    </p:spTree>
    <p:extLst>
      <p:ext uri="{BB962C8B-B14F-4D97-AF65-F5344CB8AC3E}">
        <p14:creationId xmlns:p14="http://schemas.microsoft.com/office/powerpoint/2010/main" val="119328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7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Corinthians </a:t>
            </a:r>
            <a:r>
              <a:rPr lang="en-US" dirty="0" smtClean="0"/>
              <a:t>7 </a:t>
            </a:r>
            <a:r>
              <a:rPr lang="en-US" dirty="0" smtClean="0"/>
              <a:t>-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73569"/>
            <a:ext cx="7473462" cy="3962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So what? How do I respond?</a:t>
            </a:r>
            <a:endParaRPr lang="en-US" sz="3200" dirty="0" smtClean="0"/>
          </a:p>
          <a:p>
            <a:r>
              <a:rPr lang="en-US" sz="2800" dirty="0"/>
              <a:t>What do I learn about God?</a:t>
            </a:r>
          </a:p>
          <a:p>
            <a:r>
              <a:rPr lang="en-US" sz="2800" dirty="0"/>
              <a:t>What do I learn about the gospel?</a:t>
            </a:r>
          </a:p>
          <a:p>
            <a:r>
              <a:rPr lang="en-US" sz="2800" dirty="0"/>
              <a:t>What convicts me? </a:t>
            </a:r>
          </a:p>
          <a:p>
            <a:r>
              <a:rPr lang="en-US" sz="2800" dirty="0"/>
              <a:t>Change my thinking? </a:t>
            </a:r>
          </a:p>
          <a:p>
            <a:r>
              <a:rPr lang="en-US" sz="2800" dirty="0"/>
              <a:t>Change my relationships? </a:t>
            </a:r>
          </a:p>
          <a:p>
            <a:r>
              <a:rPr lang="en-US" sz="2800" dirty="0"/>
              <a:t>Change my actions?</a:t>
            </a:r>
          </a:p>
        </p:txBody>
      </p:sp>
    </p:spTree>
    <p:extLst>
      <p:ext uri="{BB962C8B-B14F-4D97-AF65-F5344CB8AC3E}">
        <p14:creationId xmlns:p14="http://schemas.microsoft.com/office/powerpoint/2010/main" val="25920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Paul’s Second Letter to the Corinthians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Homework for Wednesday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2 Corinthians </a:t>
            </a:r>
            <a:r>
              <a:rPr lang="en-US" sz="3200" dirty="0"/>
              <a:t>8</a:t>
            </a:r>
            <a:r>
              <a:rPr lang="en-US" sz="3200" dirty="0" smtClean="0"/>
              <a:t> </a:t>
            </a:r>
            <a:r>
              <a:rPr lang="en-US" sz="3200" dirty="0" smtClean="0"/>
              <a:t>(pages </a:t>
            </a:r>
            <a:r>
              <a:rPr lang="en-US" sz="3200" dirty="0" smtClean="0"/>
              <a:t>14-15)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9182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3080</TotalTime>
  <Words>170</Words>
  <Application>Microsoft Macintosh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Trebuchet MS</vt:lpstr>
      <vt:lpstr>Arial</vt:lpstr>
      <vt:lpstr>Berlin</vt:lpstr>
      <vt:lpstr>Paul’s Second Letter to the Corinthians</vt:lpstr>
      <vt:lpstr>2 Corinthians 7 - Observation</vt:lpstr>
      <vt:lpstr>2 Corinthians 7 - Interpretation</vt:lpstr>
      <vt:lpstr>Overview of 2 Corinthians</vt:lpstr>
      <vt:lpstr>2 Corinthians 7 - Application</vt:lpstr>
      <vt:lpstr>Paul’s Second Letter to the Corinthians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Second Letter to the Corinthians</dc:title>
  <dc:creator>Microsoft Office User</dc:creator>
  <cp:lastModifiedBy>Microsoft Office User</cp:lastModifiedBy>
  <cp:revision>48</cp:revision>
  <cp:lastPrinted>2021-10-06T21:52:37Z</cp:lastPrinted>
  <dcterms:created xsi:type="dcterms:W3CDTF">2021-09-01T17:15:43Z</dcterms:created>
  <dcterms:modified xsi:type="dcterms:W3CDTF">2021-10-06T21:53:01Z</dcterms:modified>
</cp:coreProperties>
</file>