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64" r:id="rId4"/>
    <p:sldId id="270" r:id="rId5"/>
    <p:sldId id="271" r:id="rId6"/>
    <p:sldId id="272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904893" y="2804047"/>
            <a:ext cx="2157046" cy="1200329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Spend a few minutes filling out </a:t>
            </a:r>
            <a:r>
              <a:rPr lang="en-US" sz="2400" smtClean="0">
                <a:solidFill>
                  <a:schemeClr val="bg1"/>
                </a:solidFill>
              </a:rPr>
              <a:t>the quiz.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54" y="489734"/>
            <a:ext cx="888609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Fill </a:t>
            </a:r>
            <a:r>
              <a:rPr lang="en-US" sz="2800" dirty="0"/>
              <a:t>in the outline of 2 Corinthians: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/>
              <a:t>chapters 1-7 : Paul </a:t>
            </a:r>
            <a:r>
              <a:rPr lang="en-US" sz="2800" dirty="0" smtClean="0"/>
              <a:t>______ </a:t>
            </a:r>
            <a:r>
              <a:rPr lang="en-US" sz="2800" dirty="0"/>
              <a:t>his </a:t>
            </a:r>
            <a:r>
              <a:rPr lang="en-US" sz="2800" dirty="0" smtClean="0"/>
              <a:t>_________.</a:t>
            </a:r>
            <a:endParaRPr lang="en-US" sz="2800" dirty="0"/>
          </a:p>
          <a:p>
            <a:pPr marL="1200150" lvl="2" indent="-285750">
              <a:buFont typeface="Arial" charset="0"/>
              <a:buChar char="•"/>
            </a:pPr>
            <a:r>
              <a:rPr lang="de-DE" sz="2800" dirty="0"/>
              <a:t>1:1-11 - </a:t>
            </a:r>
          </a:p>
          <a:p>
            <a:pPr marL="1200150" lvl="2" indent="-285750">
              <a:buFont typeface="Arial" charset="0"/>
              <a:buChar char="•"/>
            </a:pPr>
            <a:r>
              <a:rPr lang="de-DE" sz="2800" dirty="0"/>
              <a:t>1:12 - 2:13 - </a:t>
            </a:r>
          </a:p>
          <a:p>
            <a:pPr marL="1200150" lvl="2" indent="-285750">
              <a:buFont typeface="Arial" charset="0"/>
              <a:buChar char="•"/>
            </a:pPr>
            <a:r>
              <a:rPr lang="ru-RU" sz="2800" dirty="0"/>
              <a:t>2:14 - 7:4 - </a:t>
            </a:r>
          </a:p>
          <a:p>
            <a:pPr marL="1200150" lvl="2" indent="-285750">
              <a:buFont typeface="Arial" charset="0"/>
              <a:buChar char="•"/>
            </a:pPr>
            <a:r>
              <a:rPr lang="ru-RU" sz="2800" dirty="0"/>
              <a:t>7:5-16 -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/>
              <a:t>chapters 8-9: Paul </a:t>
            </a:r>
            <a:r>
              <a:rPr lang="en-US" sz="2800" dirty="0" smtClean="0"/>
              <a:t>______ </a:t>
            </a:r>
            <a:r>
              <a:rPr lang="en-US" sz="2800" dirty="0"/>
              <a:t>the </a:t>
            </a:r>
            <a:r>
              <a:rPr lang="en-US" sz="2800" dirty="0" smtClean="0"/>
              <a:t>__________.</a:t>
            </a:r>
            <a:endParaRPr lang="en-US" sz="2800" dirty="0"/>
          </a:p>
          <a:p>
            <a:pPr marL="742950" lvl="1" indent="-285750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chapters 10-13: Paul </a:t>
            </a:r>
            <a:r>
              <a:rPr lang="en-US" sz="2800" dirty="0" smtClean="0"/>
              <a:t>______ </a:t>
            </a:r>
            <a:r>
              <a:rPr lang="en-US" sz="2800" dirty="0"/>
              <a:t>his </a:t>
            </a:r>
            <a:r>
              <a:rPr lang="en-US" sz="2800" dirty="0" smtClean="0"/>
              <a:t>________.</a:t>
            </a:r>
            <a:endParaRPr lang="en-US" sz="2800" dirty="0"/>
          </a:p>
          <a:p>
            <a:pPr marL="285750" indent="-285750">
              <a:spcAft>
                <a:spcPts val="1800"/>
              </a:spcAft>
              <a:buFont typeface="Arial" charset="0"/>
              <a:buChar char="•"/>
            </a:pPr>
            <a:r>
              <a:rPr lang="en-US" sz="2800" dirty="0"/>
              <a:t>What does Paul give thanks for in </a:t>
            </a:r>
            <a:r>
              <a:rPr lang="en-US" sz="2800" dirty="0" err="1" smtClean="0"/>
              <a:t>ch.</a:t>
            </a:r>
            <a:r>
              <a:rPr lang="en-US" sz="2800" dirty="0" smtClean="0"/>
              <a:t> </a:t>
            </a:r>
            <a:r>
              <a:rPr lang="en-US" sz="2800" dirty="0"/>
              <a:t>1? </a:t>
            </a:r>
          </a:p>
          <a:p>
            <a:pPr marL="285750" indent="-285750">
              <a:spcAft>
                <a:spcPts val="1800"/>
              </a:spcAft>
              <a:buFont typeface="Arial" charset="0"/>
              <a:buChar char="•"/>
            </a:pPr>
            <a:r>
              <a:rPr lang="en-US" sz="2800" dirty="0"/>
              <a:t>What does Paul clarify about his travel plans? Why?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What is the nature of Paul’s ministry that he is trying to emphasize? Why?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748954" y="693893"/>
            <a:ext cx="1348154" cy="1200329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Quiz on 2 Cor. </a:t>
            </a:r>
            <a:r>
              <a:rPr lang="en-US" sz="2400" dirty="0" err="1" smtClean="0">
                <a:solidFill>
                  <a:schemeClr val="bg1"/>
                </a:solidFill>
              </a:rPr>
              <a:t>chs</a:t>
            </a:r>
            <a:r>
              <a:rPr lang="en-US" sz="2400" dirty="0" smtClean="0">
                <a:solidFill>
                  <a:schemeClr val="bg1"/>
                </a:solidFill>
              </a:rPr>
              <a:t>. 1-7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496679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257222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8 </a:t>
            </a:r>
            <a:r>
              <a:rPr lang="en-US" dirty="0" smtClean="0"/>
              <a:t>-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667" y="2297723"/>
            <a:ext cx="6160477" cy="4056183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Who?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What?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Where?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When?</a:t>
            </a:r>
            <a:endParaRPr lang="en-US" sz="4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Why?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Repeated words?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/>
              <a:t>Q</a:t>
            </a:r>
            <a:r>
              <a:rPr lang="en-US" sz="4000" dirty="0" smtClean="0"/>
              <a:t>uestions?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i="1" dirty="0" smtClean="0"/>
              <a:t>What do you see?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8 </a:t>
            </a:r>
            <a:r>
              <a:rPr lang="en-US" dirty="0" smtClean="0"/>
              <a:t>-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r>
              <a:rPr lang="en-US" sz="3600" dirty="0"/>
              <a:t>Main </a:t>
            </a:r>
            <a:r>
              <a:rPr lang="en-US" sz="3600" dirty="0" smtClean="0"/>
              <a:t>points?</a:t>
            </a:r>
            <a:r>
              <a:rPr lang="en-US" sz="3600" dirty="0"/>
              <a:t> </a:t>
            </a:r>
            <a:r>
              <a:rPr lang="en-US" sz="3600" dirty="0" smtClean="0"/>
              <a:t>S</a:t>
            </a:r>
            <a:r>
              <a:rPr lang="en-US" sz="3600" dirty="0" smtClean="0"/>
              <a:t>ummary?</a:t>
            </a:r>
          </a:p>
          <a:p>
            <a:r>
              <a:rPr lang="en-US" sz="3600" dirty="0" smtClean="0"/>
              <a:t>Connections within the passage?</a:t>
            </a:r>
            <a:endParaRPr lang="en-US" sz="3600" dirty="0"/>
          </a:p>
          <a:p>
            <a:r>
              <a:rPr lang="en-US" sz="3600" dirty="0" smtClean="0"/>
              <a:t>Connection to chapters 1-7?</a:t>
            </a:r>
            <a:endParaRPr lang="en-US" sz="3600" dirty="0"/>
          </a:p>
          <a:p>
            <a:r>
              <a:rPr lang="en-US" sz="3600" dirty="0" smtClean="0"/>
              <a:t>Connection to 1 Corinthians?</a:t>
            </a:r>
          </a:p>
          <a:p>
            <a:r>
              <a:rPr lang="en-US" sz="3600" dirty="0" smtClean="0"/>
              <a:t>Connection to Scripture?</a:t>
            </a:r>
          </a:p>
          <a:p>
            <a:r>
              <a:rPr lang="en-US" sz="3600" dirty="0" smtClean="0"/>
              <a:t>Answers to our 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8 </a:t>
            </a:r>
            <a:r>
              <a:rPr lang="en-US" dirty="0" smtClean="0"/>
              <a:t>-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/>
              <a:t>9</a:t>
            </a:r>
            <a:r>
              <a:rPr lang="en-US" sz="3200" dirty="0" smtClean="0"/>
              <a:t> </a:t>
            </a:r>
            <a:r>
              <a:rPr lang="en-US" sz="3200" dirty="0" smtClean="0"/>
              <a:t>(pages </a:t>
            </a:r>
            <a:r>
              <a:rPr lang="en-US" sz="3200" dirty="0" smtClean="0"/>
              <a:t>16-17)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3431</TotalTime>
  <Words>274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Trebuchet MS</vt:lpstr>
      <vt:lpstr>Arial</vt:lpstr>
      <vt:lpstr>Berlin</vt:lpstr>
      <vt:lpstr>Paul’s Second Letter to the Corinthians</vt:lpstr>
      <vt:lpstr>PowerPoint Presentation</vt:lpstr>
      <vt:lpstr>Overview of 2 Corinthians</vt:lpstr>
      <vt:lpstr>2 Corinthians 8 - Observation</vt:lpstr>
      <vt:lpstr>2 Corinthians 8 - Interpretation</vt:lpstr>
      <vt:lpstr>2 Corinthians 8 - Application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55</cp:revision>
  <cp:lastPrinted>2021-10-13T22:21:37Z</cp:lastPrinted>
  <dcterms:created xsi:type="dcterms:W3CDTF">2021-09-01T17:15:43Z</dcterms:created>
  <dcterms:modified xsi:type="dcterms:W3CDTF">2021-10-13T22:22:42Z</dcterms:modified>
</cp:coreProperties>
</file>