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6"/>
  </p:notesMasterIdLst>
  <p:sldIdLst>
    <p:sldId id="453" r:id="rId3"/>
    <p:sldId id="454" r:id="rId4"/>
    <p:sldId id="45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8" autoAdjust="0"/>
    <p:restoredTop sz="86446" autoAdjust="0"/>
  </p:normalViewPr>
  <p:slideViewPr>
    <p:cSldViewPr snapToObjects="1">
      <p:cViewPr varScale="1">
        <p:scale>
          <a:sx n="74" d="100"/>
          <a:sy n="74" d="100"/>
        </p:scale>
        <p:origin x="654" y="54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164B5-7999-D24F-A5F2-ED51B8ACAF5A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5F62F-73D0-E74B-8ED3-B886D4713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1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BAE6CCAE-15FC-4027-96D9-79A4B62D38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619EAE4D-7774-4FA7-9F0E-07610EF0C1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0B7FF69-E5C3-4CD5-A849-EFC9CBBF0C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3D171B-F778-4900-A1C4-CFAE633EFE7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127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C54F-3909-344A-8E0C-994F96D226F0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E48-61DF-9841-B065-C2F83065D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C54F-3909-344A-8E0C-994F96D226F0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E48-61DF-9841-B065-C2F83065D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C54F-3909-344A-8E0C-994F96D226F0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E48-61DF-9841-B065-C2F83065D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F17C7E-5912-4FF7-BF05-229A0D9113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0F160C-6DE1-4A92-BF1A-A3998D6496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536F6A-EE36-46C8-8903-7A895E32FF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9DED32-1C0C-4493-93AE-E53A38F9D3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251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EE347D-83CD-4AC8-B0CD-42967F5808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E9C237-FBB6-4BD8-8F23-CED05CF95B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4D33FB-000D-4329-988A-C099362D74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F2C0C-E9D4-4D05-954E-F529DD38A7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178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E90C8D-856D-49FF-9D10-092DC2B943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93FCF6-47AE-4330-AAA1-752BC44FCF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114871-0422-46C9-9F23-8F4F815078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6C23D3-717E-4841-BDDC-6A0C696F71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71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E053D8-031B-48BD-BC78-DF3B56D8CA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8119A4-D5F1-4A75-A5AC-896AB5F4B9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02C9D9-DF61-4AA8-A761-C3A161EB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B3344-41A7-4B4F-A56B-503F14B059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845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E179AEB-1D28-42FF-A1E3-485DC16E3A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F3EF84-2327-4E95-8123-E1DF6BFFDF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7113108-C40A-445F-B903-8A8AEF6517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37565-432B-45E0-BC83-2C0F1F9DF9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949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0C92B04-53C8-42B2-B1B4-E6A8E47AE3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A4DDE3-D0D5-4E44-B703-D385DFE6AC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5B26E9C-821B-4CC1-AB1D-167A728B08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B6D6A-48A4-4C99-AB51-2D40434043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182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4C865B1-38B2-4354-BDF5-F9D7236AB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B48426-D978-49FB-87F9-401416451F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70FCD97-9525-449D-B5BC-9701EF7C2C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503FD1-A080-44E4-84C1-67CFF76C7D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81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DF248B-7261-4714-805B-D0255F1B56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BD525B-5636-471D-8FF2-E079326DBF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89A0A1-A24F-467E-90AB-DF5DEFA668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9DDB48-6A06-4FB4-B7D4-BE749B910F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58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C54F-3909-344A-8E0C-994F96D226F0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E48-61DF-9841-B065-C2F83065D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819CFF-991E-49A2-BA66-2C6EFFC3B6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1AE9EF-1F20-4466-808D-0E7C85502B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8A7ABD-6AAF-4B9F-9320-9E39FC53A1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41E916-4DB7-4502-AD86-6B67220F31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1340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106DC7-D045-4FC3-90FA-7599923A0D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92BE69-7692-419F-A18F-F634C805C7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2A2C34-928F-44B1-BEC5-FF67B43483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9C8E2A-5E06-40B1-A893-84F96AE7F4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27026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103EE1-11A5-4C9F-8925-B76F32C8B9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B6EB12-1435-44AC-A5B7-D41051DC2E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C6A586-8D6C-4B4A-B58D-3D2ADD7B48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616DF3-3259-4B23-862E-B527DE1591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0775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C54F-3909-344A-8E0C-994F96D226F0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E48-61DF-9841-B065-C2F83065D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C54F-3909-344A-8E0C-994F96D226F0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E48-61DF-9841-B065-C2F83065D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C54F-3909-344A-8E0C-994F96D226F0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E48-61DF-9841-B065-C2F83065D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C54F-3909-344A-8E0C-994F96D226F0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E48-61DF-9841-B065-C2F83065D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C54F-3909-344A-8E0C-994F96D226F0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E48-61DF-9841-B065-C2F83065D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C54F-3909-344A-8E0C-994F96D226F0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E48-61DF-9841-B065-C2F83065D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C54F-3909-344A-8E0C-994F96D226F0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E48-61DF-9841-B065-C2F83065D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8C54F-3909-344A-8E0C-994F96D226F0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38E48-61DF-9841-B065-C2F83065D4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D1CCB63-935C-4B13-9595-AA5AC92B87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E7E118A-ABE2-4680-BFD3-78A55E4458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9E4291F-4CFC-4514-9D67-8890D0095F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FC19F63-6D54-4820-9DFE-54C2EBCD2C8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61D62D1-08A9-453B-85C7-D60EF762619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A1A454-B362-4CD3-83F1-4BC84D02C5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35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HymnText">
            <a:extLst>
              <a:ext uri="{FF2B5EF4-FFF2-40B4-BE49-F238E27FC236}">
                <a16:creationId xmlns:a16="http://schemas.microsoft.com/office/drawing/2014/main" id="{E68F091C-F46B-44B2-A78C-D1FD94621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883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E7C7D41-5BDB-4497-B2A4-2133CB67A8AA}"/>
              </a:ext>
            </a:extLst>
          </p:cNvPr>
          <p:cNvSpPr txBox="1"/>
          <p:nvPr/>
        </p:nvSpPr>
        <p:spPr>
          <a:xfrm>
            <a:off x="2552700" y="2967335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Calvary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Text Box 16">
            <a:extLst>
              <a:ext uri="{FF2B5EF4-FFF2-40B4-BE49-F238E27FC236}">
                <a16:creationId xmlns:a16="http://schemas.microsoft.com/office/drawing/2014/main" id="{AC0C197C-4E92-483C-A303-83685A975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96038"/>
            <a:ext cx="5562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Arr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: Mike Rogers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Words and Music by: Reuben Morgan and Jonas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Myrin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437C37F2-E863-487B-9C86-5AA60B830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6583363"/>
            <a:ext cx="2819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0" marR="0" lvl="0" indent="0" algn="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© 2015 The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Acappella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Company</a:t>
            </a:r>
          </a:p>
        </p:txBody>
      </p:sp>
    </p:spTree>
    <p:extLst>
      <p:ext uri="{BB962C8B-B14F-4D97-AF65-F5344CB8AC3E}">
        <p14:creationId xmlns:p14="http://schemas.microsoft.com/office/powerpoint/2010/main" val="1069913819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5FC48-38EE-47D5-83DF-CEEC12A5E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Calvary </a:t>
            </a:r>
            <a:br>
              <a:rPr lang="en-US" b="1" dirty="0"/>
            </a:br>
            <a:r>
              <a:rPr lang="en-US" sz="2700" b="1" dirty="0"/>
              <a:t>©</a:t>
            </a:r>
            <a:r>
              <a:rPr lang="en-US" sz="2800" b="1" dirty="0"/>
              <a:t>2015 song Acapella Company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F2DF0-EC0F-4489-AA4F-8ADEE8053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30" y="898300"/>
            <a:ext cx="8686800" cy="60358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Verses</a:t>
            </a:r>
          </a:p>
          <a:p>
            <a:pPr lvl="1"/>
            <a:r>
              <a:rPr lang="en-US" dirty="0"/>
              <a:t>The Savior alone carried the cross. For all of my debts, He paid the cost.</a:t>
            </a:r>
          </a:p>
          <a:p>
            <a:pPr lvl="1"/>
            <a:r>
              <a:rPr lang="en-US" dirty="0"/>
              <a:t>Salvation complete, now forever I’m free. Calvary covers it all.</a:t>
            </a:r>
          </a:p>
          <a:p>
            <a:pPr lvl="1"/>
            <a:r>
              <a:rPr lang="en-US" dirty="0"/>
              <a:t>No power on earth, not even the grave, can separate us from mercy and grace.</a:t>
            </a:r>
          </a:p>
          <a:p>
            <a:pPr lvl="1"/>
            <a:r>
              <a:rPr lang="en-US" dirty="0"/>
              <a:t>He is faithful to save, Oh His blood never fails. Calvary covers it all.</a:t>
            </a:r>
          </a:p>
          <a:p>
            <a:pPr marL="0" indent="0">
              <a:buNone/>
            </a:pPr>
            <a:r>
              <a:rPr lang="en-US" b="1" dirty="0"/>
              <a:t>Chorus</a:t>
            </a:r>
          </a:p>
          <a:p>
            <a:pPr lvl="1"/>
            <a:r>
              <a:rPr lang="en-US" dirty="0"/>
              <a:t>Calvary, covers it all. My sin and shame don’t count anymore.  </a:t>
            </a:r>
          </a:p>
          <a:p>
            <a:pPr lvl="1"/>
            <a:r>
              <a:rPr lang="en-US" dirty="0"/>
              <a:t>All praise to the One who has ransomed my soul.  Calvary covers it all. </a:t>
            </a:r>
          </a:p>
        </p:txBody>
      </p:sp>
    </p:spTree>
    <p:extLst>
      <p:ext uri="{BB962C8B-B14F-4D97-AF65-F5344CB8AC3E}">
        <p14:creationId xmlns:p14="http://schemas.microsoft.com/office/powerpoint/2010/main" val="4282968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8D38C-A0A0-421D-A018-BA66F5BD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6831"/>
            <a:ext cx="8382000" cy="811369"/>
          </a:xfrm>
        </p:spPr>
        <p:txBody>
          <a:bodyPr>
            <a:normAutofit/>
          </a:bodyPr>
          <a:lstStyle/>
          <a:p>
            <a:r>
              <a:rPr lang="en-US" b="1" dirty="0"/>
              <a:t>Calvary – Three Premises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0A1C4-AEBB-410A-97D4-D4DEF0115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6388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The Problem</a:t>
            </a:r>
          </a:p>
          <a:p>
            <a:pPr marL="914400" lvl="1" indent="-514350"/>
            <a:r>
              <a:rPr lang="en-US" dirty="0"/>
              <a:t>Sin – causes separation from God (a debt) – there is a cost to restore that relationship – </a:t>
            </a:r>
            <a:r>
              <a:rPr lang="en-US" dirty="0">
                <a:solidFill>
                  <a:srgbClr val="FF0000"/>
                </a:solidFill>
              </a:rPr>
              <a:t>Ex 32:33, Gal 5:19-21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The Remedy</a:t>
            </a:r>
          </a:p>
          <a:p>
            <a:pPr marL="914400" lvl="1" indent="-514350"/>
            <a:r>
              <a:rPr lang="en-US" dirty="0"/>
              <a:t>Jesus the Christ paid the cost, paid the debt and bore the sins of all mankind on the cross at Calvary – </a:t>
            </a:r>
            <a:r>
              <a:rPr lang="en-US" dirty="0">
                <a:solidFill>
                  <a:srgbClr val="FF0000"/>
                </a:solidFill>
              </a:rPr>
              <a:t>1 Pet 3:18</a:t>
            </a:r>
          </a:p>
          <a:p>
            <a:pPr marL="914400" lvl="1" indent="-514350"/>
            <a:r>
              <a:rPr lang="en-US" dirty="0"/>
              <a:t>Calvary covers it all – Christ’s blood – </a:t>
            </a:r>
            <a:r>
              <a:rPr lang="en-US" dirty="0">
                <a:solidFill>
                  <a:srgbClr val="FF0000"/>
                </a:solidFill>
              </a:rPr>
              <a:t>Heb 10:8-10</a:t>
            </a:r>
          </a:p>
          <a:p>
            <a:pPr marL="914400" lvl="1" indent="-514350"/>
            <a:r>
              <a:rPr lang="en-US" dirty="0"/>
              <a:t>Nothing (but us) can separate us from God – </a:t>
            </a:r>
            <a:r>
              <a:rPr lang="en-US" dirty="0">
                <a:solidFill>
                  <a:srgbClr val="FF0000"/>
                </a:solidFill>
              </a:rPr>
              <a:t>Rom 8:38-39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Our Response</a:t>
            </a:r>
          </a:p>
          <a:p>
            <a:pPr marL="914400" lvl="1" indent="-514350"/>
            <a:r>
              <a:rPr lang="en-US" dirty="0"/>
              <a:t>Through the blood of Christ, we have freedom from those sins – they are washed away – </a:t>
            </a:r>
            <a:r>
              <a:rPr lang="en-US" dirty="0">
                <a:solidFill>
                  <a:srgbClr val="FF0000"/>
                </a:solidFill>
              </a:rPr>
              <a:t>1 John 1:7-9</a:t>
            </a:r>
          </a:p>
          <a:p>
            <a:pPr marL="914400" lvl="1" indent="-514350"/>
            <a:r>
              <a:rPr lang="en-US" dirty="0"/>
              <a:t>Sin and shame are covered by Christ – </a:t>
            </a:r>
            <a:r>
              <a:rPr lang="en-US" dirty="0">
                <a:solidFill>
                  <a:srgbClr val="FF0000"/>
                </a:solidFill>
              </a:rPr>
              <a:t>Acts 2:36-41</a:t>
            </a:r>
          </a:p>
          <a:p>
            <a:pPr marL="914400" lvl="1" indent="-514350"/>
            <a:r>
              <a:rPr lang="en-US" dirty="0"/>
              <a:t>All praise to the One who has ransomed my soul.  Calvary covers it all. – </a:t>
            </a:r>
            <a:r>
              <a:rPr lang="en-US" dirty="0">
                <a:solidFill>
                  <a:srgbClr val="FF0000"/>
                </a:solidFill>
              </a:rPr>
              <a:t>Psalm 49:15; 1 Tim 2:3-6</a:t>
            </a:r>
          </a:p>
        </p:txBody>
      </p:sp>
    </p:spTree>
    <p:extLst>
      <p:ext uri="{BB962C8B-B14F-4D97-AF65-F5344CB8AC3E}">
        <p14:creationId xmlns:p14="http://schemas.microsoft.com/office/powerpoint/2010/main" val="119256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265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</vt:lpstr>
      <vt:lpstr>Times New Roman</vt:lpstr>
      <vt:lpstr>Office Theme</vt:lpstr>
      <vt:lpstr>Default Design</vt:lpstr>
      <vt:lpstr>PowerPoint Presentation</vt:lpstr>
      <vt:lpstr>Calvary  ©2015 song Acapella Company</vt:lpstr>
      <vt:lpstr>Calvary – Three Premises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C1a – Give Thanks (to the Lord)</dc:title>
  <dc:creator>MICHAEL ROGERS</dc:creator>
  <cp:lastModifiedBy>Robert McDonald</cp:lastModifiedBy>
  <cp:revision>36</cp:revision>
  <dcterms:created xsi:type="dcterms:W3CDTF">2013-12-26T03:47:56Z</dcterms:created>
  <dcterms:modified xsi:type="dcterms:W3CDTF">2021-10-24T03:01:33Z</dcterms:modified>
</cp:coreProperties>
</file>