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1" r:id="rId4"/>
    <p:sldId id="264" r:id="rId5"/>
    <p:sldId id="278" r:id="rId6"/>
    <p:sldId id="279" r:id="rId7"/>
    <p:sldId id="272" r:id="rId8"/>
    <p:sldId id="280" r:id="rId9"/>
    <p:sldId id="262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1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CF42-59E1-2148-A2DF-3DC066E9CF28}" type="datetimeFigureOut">
              <a:rPr lang="en-US" smtClean="0"/>
              <a:t>11/10/21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22BE-0117-6E45-9F79-C24B2328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DF43-F1B4-4F4B-A359-5F3598ECBB3F}" type="datetimeFigureOut">
              <a:rPr lang="en-US" smtClean="0"/>
              <a:t>11/10/21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6B07-15E6-C545-AEA6-CC1B047F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4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3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41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2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4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1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31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Bellaire Auditorium</a:t>
            </a:r>
          </a:p>
          <a:p>
            <a:r>
              <a:rPr lang="en-US" sz="3200" dirty="0" smtClean="0"/>
              <a:t>Wednesday Nights, Fall 2021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23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- 2 </a:t>
            </a:r>
            <a:r>
              <a:rPr lang="en-US" dirty="0"/>
              <a:t>Cor. </a:t>
            </a:r>
            <a:r>
              <a:rPr lang="en-US" dirty="0" smtClean="0"/>
              <a:t>12:1-10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24" y="2485292"/>
            <a:ext cx="7604176" cy="3868614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Read the text.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What </a:t>
            </a:r>
            <a:r>
              <a:rPr lang="en-US" sz="3200" dirty="0" smtClean="0"/>
              <a:t>do you </a:t>
            </a:r>
            <a:r>
              <a:rPr lang="en-US" sz="3200" dirty="0" smtClean="0"/>
              <a:t>see in the text?</a:t>
            </a:r>
            <a:endParaRPr lang="en-US" sz="32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Basic observations (Who, what, etc.)</a:t>
            </a:r>
            <a:endParaRPr lang="en-US" sz="32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Don’t guess, speculate, interpret.</a:t>
            </a:r>
            <a:endParaRPr lang="en-US" sz="32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Simply notice what stands out. </a:t>
            </a:r>
            <a:endParaRPr lang="en-US" sz="3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What questions </a:t>
            </a:r>
            <a:r>
              <a:rPr lang="en-US" sz="3200" dirty="0" smtClean="0"/>
              <a:t>would we ask?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82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</a:t>
            </a:r>
            <a:r>
              <a:rPr lang="en-US" dirty="0" smtClean="0"/>
              <a:t>- 2 Cor. 12:1-10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625862" cy="3962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Use the context to supply meaning.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Flow of thought in the book.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Main focus of this section?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Continued thoughts from </a:t>
            </a:r>
            <a:r>
              <a:rPr lang="en-US" sz="3200" dirty="0" err="1" smtClean="0"/>
              <a:t>ch.</a:t>
            </a:r>
            <a:r>
              <a:rPr lang="en-US" sz="3200" dirty="0" smtClean="0"/>
              <a:t> 11?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What is Paul talking about? Why?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How would you answer our questions?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241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2 Corinthians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1638" y="2545231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dirty="0" smtClean="0">
                <a:solidFill>
                  <a:schemeClr val="bg1"/>
                </a:solidFill>
              </a:rPr>
              <a:t>: Paul describes his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638" y="4518411"/>
            <a:ext cx="6291194" cy="64008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8-9</a:t>
            </a:r>
            <a:r>
              <a:rPr lang="en-US" sz="2800" dirty="0" smtClean="0">
                <a:solidFill>
                  <a:schemeClr val="bg1"/>
                </a:solidFill>
              </a:rPr>
              <a:t>: Paul encourages the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638" y="5301095"/>
            <a:ext cx="6291194" cy="100584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10-13</a:t>
            </a:r>
            <a:r>
              <a:rPr lang="en-US" sz="2800" dirty="0" smtClean="0">
                <a:solidFill>
                  <a:schemeClr val="bg1"/>
                </a:solidFill>
              </a:rPr>
              <a:t>: Paul addresses his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3754" y="3176760"/>
            <a:ext cx="2004646" cy="523220"/>
          </a:xfrm>
          <a:prstGeom prst="rect">
            <a:avLst/>
          </a:prstGeom>
          <a:solidFill>
            <a:schemeClr val="tx2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2992" y="4578555"/>
            <a:ext cx="2164671" cy="523220"/>
          </a:xfrm>
          <a:prstGeom prst="rect">
            <a:avLst/>
          </a:prstGeom>
          <a:solidFill>
            <a:schemeClr val="accent5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contribution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776" y="5533701"/>
            <a:ext cx="1965377" cy="52322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opponents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smtClean="0">
                <a:solidFill>
                  <a:schemeClr val="bg1"/>
                </a:solidFill>
              </a:rPr>
              <a:t>: Paul’s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42" y="2676986"/>
            <a:ext cx="3980750" cy="1569660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1:1-11 - Thanksgiving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1:12 - 2:13 – Travel Report</a:t>
            </a:r>
          </a:p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2:14 - 7:4 – Gospel Ministry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7:5-16 – Travel Report</a:t>
            </a:r>
          </a:p>
        </p:txBody>
      </p:sp>
      <p:sp>
        <p:nvSpPr>
          <p:cNvPr id="6" name="Left Arrow 5"/>
          <p:cNvSpPr/>
          <p:nvPr/>
        </p:nvSpPr>
        <p:spPr>
          <a:xfrm>
            <a:off x="6682153" y="5629960"/>
            <a:ext cx="1825743" cy="898430"/>
          </a:xfrm>
          <a:prstGeom prst="left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Chapter </a:t>
            </a:r>
            <a:r>
              <a:rPr lang="en-US" sz="2000" b="1" smtClean="0"/>
              <a:t>12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1932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8" grpId="0" animBg="1"/>
      <p:bldP spid="7" grpId="0" build="p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Context- 2 Cor. 10-13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639" y="2485292"/>
            <a:ext cx="7403123" cy="3962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Who are Paul’s opponents</a:t>
            </a:r>
            <a:r>
              <a:rPr lang="en-US" sz="3600" dirty="0" smtClean="0"/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What are they like?</a:t>
            </a:r>
            <a:endParaRPr lang="en-US" sz="3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What </a:t>
            </a:r>
            <a:r>
              <a:rPr lang="en-US" sz="3600" dirty="0" smtClean="0"/>
              <a:t>is their case against Paul?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What is Paul concerned about?</a:t>
            </a:r>
            <a:endParaRPr lang="en-US" sz="3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How does he respond</a:t>
            </a:r>
            <a:r>
              <a:rPr lang="en-US" sz="3600" dirty="0" smtClean="0"/>
              <a:t>?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444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</a:t>
            </a:r>
            <a:r>
              <a:rPr lang="en-US" dirty="0" smtClean="0"/>
              <a:t>- 2 Cor. 12:1-10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625862" cy="3962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Use the context to supply meaning.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Flow of thought in the book.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Main focus of this section?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Continued thoughts from </a:t>
            </a:r>
            <a:r>
              <a:rPr lang="en-US" sz="3200" dirty="0" err="1" smtClean="0"/>
              <a:t>ch.</a:t>
            </a:r>
            <a:r>
              <a:rPr lang="en-US" sz="3200" dirty="0" smtClean="0"/>
              <a:t> 11?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What is Paul talking about? Why?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How would you answer our questions?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3634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– 2 Cor. 12:1-10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4" y="2473569"/>
            <a:ext cx="7303477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So what? How do I respond?</a:t>
            </a:r>
            <a:endParaRPr lang="en-US" sz="3200" dirty="0" smtClean="0"/>
          </a:p>
          <a:p>
            <a:r>
              <a:rPr lang="en-US" sz="2800" dirty="0"/>
              <a:t>What do I learn about God?</a:t>
            </a:r>
          </a:p>
          <a:p>
            <a:r>
              <a:rPr lang="en-US" sz="2800" dirty="0"/>
              <a:t>What do I learn about the gospel?</a:t>
            </a:r>
          </a:p>
          <a:p>
            <a:r>
              <a:rPr lang="en-US" sz="2800" dirty="0"/>
              <a:t>What convicts me? </a:t>
            </a:r>
          </a:p>
          <a:p>
            <a:r>
              <a:rPr lang="en-US" sz="2800" dirty="0"/>
              <a:t>Change my thinking? </a:t>
            </a:r>
          </a:p>
          <a:p>
            <a:r>
              <a:rPr lang="en-US" sz="2800" dirty="0"/>
              <a:t>Change my relationships? </a:t>
            </a:r>
          </a:p>
          <a:p>
            <a:r>
              <a:rPr lang="en-US" sz="2800" dirty="0"/>
              <a:t>Change my actions?</a:t>
            </a:r>
          </a:p>
        </p:txBody>
      </p:sp>
    </p:spTree>
    <p:extLst>
      <p:ext uri="{BB962C8B-B14F-4D97-AF65-F5344CB8AC3E}">
        <p14:creationId xmlns:p14="http://schemas.microsoft.com/office/powerpoint/2010/main" val="2592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12:11-21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24" y="2485292"/>
            <a:ext cx="7604176" cy="3868614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Read the text.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What is Paul’s tone in this passage?</a:t>
            </a:r>
            <a:endParaRPr lang="en-US" sz="32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What seem to be the key issues here?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What is he trying to accomplish?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What do we learn about Paul’s relationship with the Corinthians?</a:t>
            </a:r>
          </a:p>
        </p:txBody>
      </p:sp>
    </p:spTree>
    <p:extLst>
      <p:ext uri="{BB962C8B-B14F-4D97-AF65-F5344CB8AC3E}">
        <p14:creationId xmlns:p14="http://schemas.microsoft.com/office/powerpoint/2010/main" val="164355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Homework for Wednesday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2 Corinthians </a:t>
            </a:r>
            <a:r>
              <a:rPr lang="en-US" sz="3200" dirty="0" smtClean="0"/>
              <a:t>13 </a:t>
            </a:r>
            <a:r>
              <a:rPr lang="en-US" sz="3200" dirty="0" smtClean="0"/>
              <a:t>(pages </a:t>
            </a:r>
            <a:r>
              <a:rPr lang="en-US" sz="3200" dirty="0" smtClean="0"/>
              <a:t>24-25)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18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3925</TotalTime>
  <Words>343</Words>
  <Application>Microsoft Macintosh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Trebuchet MS</vt:lpstr>
      <vt:lpstr>Arial</vt:lpstr>
      <vt:lpstr>Berlin</vt:lpstr>
      <vt:lpstr>Paul’s Second Letter to the Corinthians</vt:lpstr>
      <vt:lpstr>Observation - 2 Cor. 12:1-10</vt:lpstr>
      <vt:lpstr>Interpretation - 2 Cor. 12:1-10</vt:lpstr>
      <vt:lpstr>Overview of 2 Corinthians</vt:lpstr>
      <vt:lpstr>Immediate Context- 2 Cor. 10-13</vt:lpstr>
      <vt:lpstr>Interpretation - 2 Cor. 12:1-10</vt:lpstr>
      <vt:lpstr>Application – 2 Cor. 12:1-10</vt:lpstr>
      <vt:lpstr>2 Corinthians 12:11-21</vt:lpstr>
      <vt:lpstr>Paul’s Second Letter to the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Second Letter to the Corinthians</dc:title>
  <dc:creator>Microsoft Office User</dc:creator>
  <cp:lastModifiedBy>Microsoft Office User</cp:lastModifiedBy>
  <cp:revision>83</cp:revision>
  <cp:lastPrinted>2021-11-03T22:14:17Z</cp:lastPrinted>
  <dcterms:created xsi:type="dcterms:W3CDTF">2021-09-01T17:15:43Z</dcterms:created>
  <dcterms:modified xsi:type="dcterms:W3CDTF">2021-11-10T22:29:12Z</dcterms:modified>
</cp:coreProperties>
</file>