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70" r:id="rId4"/>
    <p:sldId id="273" r:id="rId5"/>
    <p:sldId id="271" r:id="rId6"/>
    <p:sldId id="272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5231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518411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301095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54" y="3176760"/>
            <a:ext cx="2004646" cy="5232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92" y="4578555"/>
            <a:ext cx="2164671" cy="523220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76" y="5533701"/>
            <a:ext cx="1965377" cy="52322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8" grpId="0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921" y="187570"/>
            <a:ext cx="7502769" cy="6482861"/>
          </a:xfrm>
        </p:spPr>
        <p:txBody>
          <a:bodyPr numCol="1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How did the Corinthians received Paul’s first letter?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What was Paul’s last visit to Corinth like?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Who was bringing an updated report on Corinth to Paul? What was it?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For what does Paul give thanks in chapter 1?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What are two things Paul is emphasizing about his ministry?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Who is the monetary collection for?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What do we know about Paul’s opponents? What’s their beef with Paul?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How does Paul go about defending himself / responding to these opponents?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725507" y="797170"/>
            <a:ext cx="1395047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/>
              <a:t>Review Quiz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</a:t>
            </a:r>
            <a:r>
              <a:rPr lang="en-US" dirty="0" smtClean="0"/>
              <a:t>- 2 </a:t>
            </a:r>
            <a:r>
              <a:rPr lang="en-US" dirty="0"/>
              <a:t>Cor. </a:t>
            </a:r>
            <a:r>
              <a:rPr lang="en-US" dirty="0" smtClean="0"/>
              <a:t>12:11–13:10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24" y="2485292"/>
            <a:ext cx="7604176" cy="386861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4000" dirty="0" smtClean="0"/>
              <a:t>Read the text.</a:t>
            </a:r>
            <a:endParaRPr lang="en-US" sz="4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4000" dirty="0" smtClean="0"/>
              <a:t>What do you see in the text?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4000" dirty="0" smtClean="0"/>
              <a:t>What </a:t>
            </a:r>
            <a:r>
              <a:rPr lang="en-US" sz="4000" dirty="0"/>
              <a:t>questions </a:t>
            </a:r>
            <a:r>
              <a:rPr lang="en-US" sz="4000" dirty="0" smtClean="0"/>
              <a:t>would we ask?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99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</a:t>
            </a:r>
            <a:r>
              <a:rPr lang="en-US" dirty="0" smtClean="0"/>
              <a:t>- 2 Cor. </a:t>
            </a:r>
            <a:r>
              <a:rPr lang="en-US" dirty="0" smtClean="0"/>
              <a:t>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625862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Can we make sense of what’s difficult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How </a:t>
            </a:r>
            <a:r>
              <a:rPr lang="en-US" sz="3200" dirty="0" smtClean="0"/>
              <a:t>would </a:t>
            </a:r>
            <a:r>
              <a:rPr lang="en-US" sz="3200" dirty="0" smtClean="0"/>
              <a:t>we answer </a:t>
            </a:r>
            <a:r>
              <a:rPr lang="en-US" sz="3200" dirty="0" smtClean="0"/>
              <a:t>our questions</a:t>
            </a:r>
            <a:r>
              <a:rPr lang="en-US" sz="3200" dirty="0" smtClean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What connections to 2 Corinthians?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What is Paul’s overall message?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– 2 Cor. </a:t>
            </a:r>
            <a:r>
              <a:rPr lang="en-US" dirty="0" smtClean="0"/>
              <a:t>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4" y="2473569"/>
            <a:ext cx="7303477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1"/>
            <a:ext cx="6108101" cy="1303374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Next Wednesday</a:t>
            </a:r>
            <a:r>
              <a:rPr lang="en-US" sz="3200" dirty="0" smtClean="0"/>
              <a:t>: Singing </a:t>
            </a:r>
          </a:p>
          <a:p>
            <a:r>
              <a:rPr lang="en-US" sz="3200" dirty="0" smtClean="0"/>
              <a:t>New Quarter Starts December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4237</TotalTime>
  <Words>268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Trebuchet MS</vt:lpstr>
      <vt:lpstr>Arial</vt:lpstr>
      <vt:lpstr>Berlin</vt:lpstr>
      <vt:lpstr>Paul’s Second Letter to the Corinthians</vt:lpstr>
      <vt:lpstr>Overview of 2 Corinthians</vt:lpstr>
      <vt:lpstr>PowerPoint Presentation</vt:lpstr>
      <vt:lpstr>Observation - 2 Cor. 12:11–13:10</vt:lpstr>
      <vt:lpstr>Interpretation - 2 Cor. 12-13</vt:lpstr>
      <vt:lpstr>Application – 2 Cor. 12-13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90</cp:revision>
  <cp:lastPrinted>2021-11-17T21:55:37Z</cp:lastPrinted>
  <dcterms:created xsi:type="dcterms:W3CDTF">2021-09-01T17:15:43Z</dcterms:created>
  <dcterms:modified xsi:type="dcterms:W3CDTF">2021-11-17T21:56:07Z</dcterms:modified>
</cp:coreProperties>
</file>