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56" r:id="rId3"/>
    <p:sldId id="334" r:id="rId4"/>
    <p:sldId id="368" r:id="rId5"/>
    <p:sldId id="367" r:id="rId6"/>
  </p:sldIdLst>
  <p:sldSz cx="9144000" cy="6858000" type="screen4x3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CCCCFF"/>
    <a:srgbClr val="E9EDF4"/>
    <a:srgbClr val="3366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F180FC-51B8-415A-94FA-0516AC76615F}" v="279" dt="2022-01-15T12:39:49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3955" autoAdjust="0"/>
  </p:normalViewPr>
  <p:slideViewPr>
    <p:cSldViewPr>
      <p:cViewPr varScale="1">
        <p:scale>
          <a:sx n="82" d="100"/>
          <a:sy n="82" d="100"/>
        </p:scale>
        <p:origin x="2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5345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53451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7A9BCAC-69C0-474A-8C72-33C31E5BE219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17650" y="1128713"/>
            <a:ext cx="4067175" cy="3051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4"/>
            <a:ext cx="5681980" cy="355857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84188"/>
            <a:ext cx="3077739" cy="45345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584188"/>
            <a:ext cx="3077739" cy="45345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892D14A-4F89-437E-B0B5-628632202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4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01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8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0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9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1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AF600-FD88-4206-B796-C4C2F19145D5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456B-4E98-49F3-851D-A088FB51D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4864" y="5319026"/>
            <a:ext cx="599427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/>
              <a:t>Old Testament Survey</a:t>
            </a:r>
          </a:p>
          <a:p>
            <a:pPr algn="ctr"/>
            <a:r>
              <a:rPr lang="en-US" b="1" i="1" dirty="0"/>
              <a:t>Lesson 9:  The Divided Kingdom – Judah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“….our tutor to bring us to Christ” (Gal 3:24)</a:t>
            </a:r>
          </a:p>
          <a:p>
            <a:pPr algn="ctr"/>
            <a:endParaRPr lang="en-US" b="1" i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98E475-F258-4EB8-89B6-D03A693E9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438"/>
            <a:ext cx="4343400" cy="24431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58F86-1CBA-4D17-9F0F-34E02503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71" y="2763642"/>
            <a:ext cx="3197258" cy="2555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F3B681-DEF4-4CB1-8E59-B61873E28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274" y="2763642"/>
            <a:ext cx="2758798" cy="25553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580AD2-C8EC-4FAF-8769-0327C5C74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2" y="57296"/>
            <a:ext cx="4368540" cy="24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8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9FE7097-DDA4-447F-92EE-95B4FDD36C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718986"/>
              </p:ext>
            </p:extLst>
          </p:nvPr>
        </p:nvGraphicFramePr>
        <p:xfrm>
          <a:off x="152400" y="609600"/>
          <a:ext cx="8915400" cy="6088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4117">
                  <a:extLst>
                    <a:ext uri="{9D8B030D-6E8A-4147-A177-3AD203B41FA5}">
                      <a16:colId xmlns:a16="http://schemas.microsoft.com/office/drawing/2014/main" val="225115154"/>
                    </a:ext>
                  </a:extLst>
                </a:gridCol>
                <a:gridCol w="5784883">
                  <a:extLst>
                    <a:ext uri="{9D8B030D-6E8A-4147-A177-3AD203B41FA5}">
                      <a16:colId xmlns:a16="http://schemas.microsoft.com/office/drawing/2014/main" val="292013770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72016210"/>
                    </a:ext>
                  </a:extLst>
                </a:gridCol>
              </a:tblGrid>
              <a:tr h="9420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Date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Lesson Topic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Class Leader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5724240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Why study the OT?  Theme of the OT.  OT Summary.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30021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5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Genesis (part 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21230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8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Genesis (part 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3664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Exodus (Egypt to Canaan)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07234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15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Law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Rick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0025826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19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Joshua and Judges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Jordan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973368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United Kingdom:  Saul, David, and Solomon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83412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 26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Israel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419865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2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Divided Kingdom:  Judah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372523"/>
                  </a:ext>
                </a:extLst>
              </a:tr>
              <a:tr h="3710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5 (W)</a:t>
                      </a:r>
                    </a:p>
                  </a:txBody>
                  <a:tcPr marL="68580" marR="68580" marT="0" marB="0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Books of Poetry and Wisdom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76814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9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Major Prophets:  Isaiah, Jeremiah, Ezekiel, Daniel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Rick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59603"/>
                  </a:ext>
                </a:extLst>
              </a:tr>
              <a:tr h="3790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12 (W)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Old Testament Review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53367"/>
                  </a:ext>
                </a:extLst>
              </a:tr>
              <a:tr h="605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 16 (S)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Between the Testaments</a:t>
                      </a: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Jordan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729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23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OT Bible Chronology</a:t>
            </a:r>
            <a:br>
              <a:rPr lang="en-US" dirty="0"/>
            </a:br>
            <a:r>
              <a:rPr lang="en-US" sz="3100" dirty="0"/>
              <a:t>(In Round Numbers)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6E1F95C-9C30-4637-9FC8-163A69946A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37522"/>
              </p:ext>
            </p:extLst>
          </p:nvPr>
        </p:nvGraphicFramePr>
        <p:xfrm>
          <a:off x="228600" y="1397000"/>
          <a:ext cx="88392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447">
                  <a:extLst>
                    <a:ext uri="{9D8B030D-6E8A-4147-A177-3AD203B41FA5}">
                      <a16:colId xmlns:a16="http://schemas.microsoft.com/office/drawing/2014/main" val="1044422475"/>
                    </a:ext>
                  </a:extLst>
                </a:gridCol>
                <a:gridCol w="2719753">
                  <a:extLst>
                    <a:ext uri="{9D8B030D-6E8A-4147-A177-3AD203B41FA5}">
                      <a16:colId xmlns:a16="http://schemas.microsoft.com/office/drawing/2014/main" val="1040271944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24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Approximate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6246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Creation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~4,200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086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/>
                        <a:t>Noah / The Flood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~2,600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06136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/>
                        <a:t>Joseph / Israel to Egypt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~2,000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7433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Moses / Exodus from Egypt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~1,500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702736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/>
                        <a:t>Reign of Solomon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~970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0353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n-US" sz="2000" dirty="0"/>
                        <a:t>The Divided Kingdom (Rehoboam / Jeroboam)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~930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4397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The Assyrian captivity of Israel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~740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549283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r>
                        <a:rPr lang="en-US" sz="2000" dirty="0"/>
                        <a:t>The Babylonian captivity of Judah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~606 BC / ~587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66146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dirty="0"/>
                        <a:t>Return to Judah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~536 BC</a:t>
                      </a:r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1746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2000" dirty="0"/>
                        <a:t>Birth of Christ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~3 BC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63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0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D369-80FB-4F7B-BA39-271AE7B4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/>
                </a:solidFill>
              </a:rPr>
              <a:t>The Time Between the Testaments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4A8BD-2D0E-437C-AAB6-12A34DC2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Why is everyone speaking Greek?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Why do many of the NT individuals (including Jesus) quote from a book written in Greek?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Who are the people in power called Romans?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is a Pharisee, Sadducee, etc. 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>
                <a:solidFill>
                  <a:schemeClr val="bg1"/>
                </a:solidFill>
              </a:rPr>
              <a:t>a synagogue?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2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36259C-5689-49AE-B7F8-F0900CD20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1D2E87-3644-42DE-9AE1-FC384A25E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25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26654</TotalTime>
  <Words>327</Words>
  <Application>Microsoft Office PowerPoint</Application>
  <PresentationFormat>On-screen Show (4:3)</PresentationFormat>
  <Paragraphs>79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Summary of OT Bible Chronology (In Round Numbers)</vt:lpstr>
      <vt:lpstr>The Time Between the Testaments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</dc:creator>
  <cp:lastModifiedBy>Robert McDonald</cp:lastModifiedBy>
  <cp:revision>108</cp:revision>
  <cp:lastPrinted>2022-01-12T17:08:11Z</cp:lastPrinted>
  <dcterms:created xsi:type="dcterms:W3CDTF">2015-10-04T02:44:57Z</dcterms:created>
  <dcterms:modified xsi:type="dcterms:W3CDTF">2022-01-16T01:24:25Z</dcterms:modified>
</cp:coreProperties>
</file>