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9"/>
  </p:handoutMasterIdLst>
  <p:sldIdLst>
    <p:sldId id="259" r:id="rId2"/>
    <p:sldId id="257" r:id="rId3"/>
    <p:sldId id="262" r:id="rId4"/>
    <p:sldId id="273" r:id="rId5"/>
    <p:sldId id="264" r:id="rId6"/>
    <p:sldId id="271" r:id="rId7"/>
    <p:sldId id="274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611"/>
  </p:normalViewPr>
  <p:slideViewPr>
    <p:cSldViewPr snapToGrid="0" snapToObjects="1">
      <p:cViewPr>
        <p:scale>
          <a:sx n="100" d="100"/>
          <a:sy n="100" d="100"/>
        </p:scale>
        <p:origin x="114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934BB-E8A6-9E4B-9192-06EE67D265FB}" type="datetimeFigureOut">
              <a:rPr lang="en-US" smtClean="0"/>
              <a:t>2/19/22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413D7-99F0-D140-921C-D12E2AEE9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5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6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1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9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2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1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5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0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3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856C-E67B-F54B-B03B-E3DAD62B453F}" type="datetimeFigureOut">
              <a:rPr lang="en-US" smtClean="0"/>
              <a:t>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CD9AE-3399-0C44-AC32-838031CC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12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" charset="0"/>
                <a:ea typeface="Arial" charset="0"/>
                <a:cs typeface="Arial" charset="0"/>
              </a:rPr>
              <a:t>Not All Things Edify</a:t>
            </a:r>
            <a:endParaRPr lang="en-US" sz="6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solidFill>
                  <a:srgbClr val="0096FF"/>
                </a:solidFill>
                <a:latin typeface="Arial" charset="0"/>
                <a:ea typeface="Arial" charset="0"/>
                <a:cs typeface="Arial" charset="0"/>
              </a:rPr>
              <a:t>Christians and Social Media</a:t>
            </a:r>
            <a:endParaRPr lang="en-US" sz="4000" dirty="0">
              <a:solidFill>
                <a:srgbClr val="0096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18234"/>
            <a:ext cx="7886700" cy="79545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Christians and Social Media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841" y="1765300"/>
            <a:ext cx="7886700" cy="3619500"/>
          </a:xfrm>
        </p:spPr>
        <p:txBody>
          <a:bodyPr>
            <a:noAutofit/>
          </a:bodyPr>
          <a:lstStyle/>
          <a:p>
            <a:pPr marL="571500" indent="-571500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+mj-lt"/>
              <a:buAutoNum type="romanUcPeriod"/>
            </a:pPr>
            <a:r>
              <a:rPr lang="en-US" sz="3500" dirty="0" smtClean="0">
                <a:latin typeface="Arial" charset="0"/>
                <a:ea typeface="Arial" charset="0"/>
                <a:cs typeface="Arial" charset="0"/>
              </a:rPr>
              <a:t>Is social </a:t>
            </a:r>
            <a:r>
              <a:rPr lang="en-US" sz="3500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sz="3500" dirty="0" smtClean="0">
                <a:latin typeface="Arial" charset="0"/>
                <a:ea typeface="Arial" charset="0"/>
                <a:cs typeface="Arial" charset="0"/>
              </a:rPr>
              <a:t>edia fulfilling its purpose? </a:t>
            </a:r>
            <a:endParaRPr lang="en-US" sz="3500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+mj-lt"/>
              <a:buAutoNum type="romanUcPeriod"/>
            </a:pPr>
            <a:r>
              <a:rPr lang="en-US" sz="3500" dirty="0" smtClean="0">
                <a:latin typeface="Arial" charset="0"/>
                <a:ea typeface="Arial" charset="0"/>
                <a:cs typeface="Arial" charset="0"/>
              </a:rPr>
              <a:t>What are the inherent dangers?</a:t>
            </a:r>
            <a:endParaRPr lang="en-US" sz="3500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+mj-lt"/>
              <a:buAutoNum type="romanUcPeriod"/>
            </a:pPr>
            <a:r>
              <a:rPr lang="en-US" sz="3500" dirty="0" smtClean="0">
                <a:latin typeface="Arial" charset="0"/>
                <a:ea typeface="Arial" charset="0"/>
                <a:cs typeface="Arial" charset="0"/>
              </a:rPr>
              <a:t>What are our guiding principles?</a:t>
            </a:r>
            <a:endParaRPr lang="en-US" sz="3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39700" y="1892300"/>
            <a:ext cx="490141" cy="419100"/>
          </a:xfrm>
          <a:prstGeom prst="rightArrow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0.00034 0.1439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321" y="318234"/>
            <a:ext cx="6177359" cy="1294667"/>
          </a:xfrm>
        </p:spPr>
        <p:txBody>
          <a:bodyPr>
            <a:normAutofit/>
          </a:bodyPr>
          <a:lstStyle/>
          <a:p>
            <a:pPr algn="ctr"/>
            <a:r>
              <a:rPr lang="en-US" sz="4000" smtClean="0">
                <a:latin typeface="Arial" charset="0"/>
                <a:ea typeface="Arial" charset="0"/>
                <a:cs typeface="Arial" charset="0"/>
              </a:rPr>
              <a:t>What </a:t>
            </a:r>
            <a:r>
              <a:rPr lang="en-US" sz="4000" smtClean="0">
                <a:latin typeface="Arial" charset="0"/>
                <a:ea typeface="Arial" charset="0"/>
                <a:cs typeface="Arial" charset="0"/>
              </a:rPr>
              <a:t>are the problems with Social Media?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3671" y="2082800"/>
            <a:ext cx="8196659" cy="4294430"/>
          </a:xfrm>
        </p:spPr>
        <p:txBody>
          <a:bodyPr>
            <a:no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+mj-lt"/>
              <a:buAutoNum type="arabicPeriod"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tends toward self-promotion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+mj-lt"/>
              <a:buAutoNum type="arabicPeriod"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fuels unhealthy comparisons.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3600" dirty="0" smtClean="0">
              <a:latin typeface="Arial" charset="0"/>
              <a:ea typeface="Arial" charset="0"/>
              <a:cs typeface="Arial" charset="0"/>
            </a:endParaRP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+mj-lt"/>
              <a:buAutoNum type="arabicPeriod"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exhausts us with over-connection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+mj-lt"/>
              <a:buAutoNum type="arabicPeriod"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distracts us from flesh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&amp; blood</a:t>
            </a:r>
            <a:r>
              <a:rPr lang="en-US" sz="3600" dirty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9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18234"/>
            <a:ext cx="7886700" cy="79545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Christians and Social Media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841" y="1765300"/>
            <a:ext cx="7886700" cy="3619500"/>
          </a:xfrm>
        </p:spPr>
        <p:txBody>
          <a:bodyPr>
            <a:noAutofit/>
          </a:bodyPr>
          <a:lstStyle/>
          <a:p>
            <a:pPr marL="571500" indent="-571500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+mj-lt"/>
              <a:buAutoNum type="romanUcPeriod"/>
            </a:pPr>
            <a:r>
              <a:rPr lang="en-US" sz="3500" dirty="0" smtClean="0">
                <a:latin typeface="Arial" charset="0"/>
                <a:ea typeface="Arial" charset="0"/>
                <a:cs typeface="Arial" charset="0"/>
              </a:rPr>
              <a:t>Is social </a:t>
            </a:r>
            <a:r>
              <a:rPr lang="en-US" sz="3500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sz="3500" dirty="0" smtClean="0">
                <a:latin typeface="Arial" charset="0"/>
                <a:ea typeface="Arial" charset="0"/>
                <a:cs typeface="Arial" charset="0"/>
              </a:rPr>
              <a:t>edia fulfilling its purpose? </a:t>
            </a:r>
            <a:endParaRPr lang="en-US" sz="3500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+mj-lt"/>
              <a:buAutoNum type="romanUcPeriod"/>
            </a:pPr>
            <a:r>
              <a:rPr lang="en-US" sz="3500" dirty="0" smtClean="0">
                <a:latin typeface="Arial" charset="0"/>
                <a:ea typeface="Arial" charset="0"/>
                <a:cs typeface="Arial" charset="0"/>
              </a:rPr>
              <a:t>What are the inherent dangers?</a:t>
            </a:r>
            <a:endParaRPr lang="en-US" sz="3500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spcAft>
                <a:spcPts val="3400"/>
              </a:spcAft>
              <a:buFont typeface="+mj-lt"/>
              <a:buAutoNum type="romanUcPeriod"/>
            </a:pPr>
            <a:r>
              <a:rPr lang="en-US" sz="3500" dirty="0" smtClean="0">
                <a:latin typeface="Arial" charset="0"/>
                <a:ea typeface="Arial" charset="0"/>
                <a:cs typeface="Arial" charset="0"/>
              </a:rPr>
              <a:t>What are our guiding principles?</a:t>
            </a:r>
            <a:endParaRPr lang="en-US" sz="35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39700" y="2832100"/>
            <a:ext cx="490141" cy="419100"/>
          </a:xfrm>
          <a:prstGeom prst="rightArrow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3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-0.00034 0.143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43513"/>
            <a:ext cx="8229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Do nothing from selfishness or empty conceit, but with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humility of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mind regard one another as more important than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yourselves; do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not merely look out for your own personal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interests, but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also for the interests of others. Have this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attitude in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yourselves which was also in Christ Jesus, who,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although He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existed in the form of God, did not regard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equality with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God a thing to be grasped, but emptied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Himself, taking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form of a bond-servant, and being made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 the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likeness of men. Being found in appearance as a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man, He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humbled Himself by becoming obedient to the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point of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death, even death on a cross. For this reason also,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God highly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exalted Him, and bestowed on Him the name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which is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above every name, so that at the name of Jesus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every knee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will bow, of those who are in heaven and on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earth and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under the earth, and that every tongue will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confess that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Jesus Christ is Lord, to the glory of God the Father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.” (Philippians 2:3-11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18234"/>
            <a:ext cx="7886700" cy="129466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What should be our guiding principles? 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3600" i="1" dirty="0" smtClean="0">
                <a:latin typeface="Arial" charset="0"/>
                <a:ea typeface="Arial" charset="0"/>
                <a:cs typeface="Arial" charset="0"/>
              </a:rPr>
              <a:t>from Philippians 2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7367" y="2286000"/>
            <a:ext cx="6329267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Imitate the self-emptying Christ on Social Media.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7366" y="3822700"/>
            <a:ext cx="6329267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Be present (in the flesh) with others, to serve and to bless.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4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" charset="0"/>
                <a:ea typeface="Arial" charset="0"/>
                <a:cs typeface="Arial" charset="0"/>
              </a:rPr>
              <a:t>Not All Things Edify</a:t>
            </a:r>
            <a:endParaRPr lang="en-US" sz="6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solidFill>
                  <a:srgbClr val="0096FF"/>
                </a:solidFill>
                <a:latin typeface="Arial" charset="0"/>
                <a:ea typeface="Arial" charset="0"/>
                <a:cs typeface="Arial" charset="0"/>
              </a:rPr>
              <a:t>Christians and Social Media</a:t>
            </a:r>
            <a:endParaRPr lang="en-US" sz="4000" dirty="0">
              <a:solidFill>
                <a:srgbClr val="0096FF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119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Not All Things Edify</vt:lpstr>
      <vt:lpstr>Christians and Social Media</vt:lpstr>
      <vt:lpstr>What are the problems with Social Media?</vt:lpstr>
      <vt:lpstr>Christians and Social Media</vt:lpstr>
      <vt:lpstr>PowerPoint Presentation</vt:lpstr>
      <vt:lpstr>What should be our guiding principles? (from Philippians 2)</vt:lpstr>
      <vt:lpstr>Not All Things Edify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cp:lastPrinted>2021-11-07T01:36:38Z</cp:lastPrinted>
  <dcterms:created xsi:type="dcterms:W3CDTF">2021-10-30T18:52:52Z</dcterms:created>
  <dcterms:modified xsi:type="dcterms:W3CDTF">2022-02-20T04:46:14Z</dcterms:modified>
</cp:coreProperties>
</file>