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72" r:id="rId14"/>
    <p:sldId id="270" r:id="rId15"/>
    <p:sldId id="273" r:id="rId16"/>
    <p:sldId id="267" r:id="rId17"/>
    <p:sldId id="268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C1C1C1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6"/>
    <p:restoredTop sz="94611"/>
  </p:normalViewPr>
  <p:slideViewPr>
    <p:cSldViewPr snapToGrid="0" snapToObjects="1">
      <p:cViewPr varScale="1">
        <p:scale>
          <a:sx n="105" d="100"/>
          <a:sy n="105" d="100"/>
        </p:scale>
        <p:origin x="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AB1-C44D-D947-9CF9-45D859BE840B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1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March – August 2022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What 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is a Prophet’s Purpose?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6769"/>
            <a:ext cx="7886700" cy="4770193"/>
          </a:xfrm>
        </p:spPr>
        <p:txBody>
          <a:bodyPr>
            <a:normAutofit/>
          </a:bodyPr>
          <a:lstStyle/>
          <a:p>
            <a:pPr indent="-502920">
              <a:lnSpc>
                <a:spcPct val="100000"/>
              </a:lnSpc>
              <a:spcAft>
                <a:spcPts val="2400"/>
              </a:spcAft>
              <a:buSzPct val="80000"/>
              <a:buFont typeface="Wingdings" charset="2"/>
              <a:buChar char="Ø"/>
            </a:pP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Interpret History</a:t>
            </a:r>
            <a:endParaRPr lang="en-US" sz="4400" dirty="0" smtClean="0">
              <a:latin typeface="Gurmukhi MN" charset="0"/>
              <a:ea typeface="Gurmukhi MN" charset="0"/>
              <a:cs typeface="Gurmukhi MN" charset="0"/>
            </a:endParaRPr>
          </a:p>
          <a:p>
            <a:pPr indent="-502920">
              <a:lnSpc>
                <a:spcPct val="100000"/>
              </a:lnSpc>
              <a:spcAft>
                <a:spcPts val="2400"/>
              </a:spcAft>
              <a:buSzPct val="80000"/>
              <a:buFont typeface="Wingdings" charset="2"/>
              <a:buChar char="Ø"/>
            </a:pP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Enforce Covenants</a:t>
            </a:r>
          </a:p>
          <a:p>
            <a:pPr indent="-502920">
              <a:lnSpc>
                <a:spcPct val="100000"/>
              </a:lnSpc>
              <a:spcAft>
                <a:spcPts val="2400"/>
              </a:spcAft>
              <a:buSzPct val="80000"/>
              <a:buFont typeface="Wingdings" charset="2"/>
              <a:buChar char="Ø"/>
            </a:pP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Declare Future Events</a:t>
            </a:r>
            <a:endParaRPr lang="en-US" sz="4400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8674" y="4976633"/>
            <a:ext cx="6266652" cy="1200329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Prophets used a variety of methods for doing this.</a:t>
            </a:r>
            <a:endParaRPr lang="en-US" sz="36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What’s Going 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on in Ezekiel?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009"/>
            <a:ext cx="3394710" cy="51937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r>
              <a:rPr lang="en-US" sz="3600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World History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800s – 600s BC</a:t>
            </a:r>
            <a:r>
              <a:rPr lang="en-US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: Assyria in power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612</a:t>
            </a:r>
            <a:r>
              <a:rPr lang="en-US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: Nineveh Falls to Babylonians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23360" y="1207008"/>
            <a:ext cx="4491990" cy="5193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None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Israel’s History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720s BC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: Northern Kingdom Falls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609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: Josiah killed by Pharaoh </a:t>
            </a:r>
            <a:r>
              <a:rPr lang="en-US" dirty="0" err="1" smtClean="0">
                <a:latin typeface="Gurmukhi MN" charset="0"/>
                <a:ea typeface="Gurmukhi MN" charset="0"/>
                <a:cs typeface="Gurmukhi MN" charset="0"/>
              </a:rPr>
              <a:t>Neco</a:t>
            </a:r>
            <a:endParaRPr lang="en-US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What’s Going 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on in Ezekiel?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009"/>
            <a:ext cx="3394710" cy="51937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r>
              <a:rPr lang="en-US" sz="3600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World History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800s – 600s BC</a:t>
            </a:r>
            <a:r>
              <a:rPr lang="en-US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: Assyria in Power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612</a:t>
            </a:r>
            <a:r>
              <a:rPr lang="en-US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: Nineveh Falls to Babylonians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605</a:t>
            </a:r>
            <a:r>
              <a:rPr lang="en-US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: </a:t>
            </a:r>
            <a:r>
              <a:rPr lang="en-US" dirty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Assyria loses </a:t>
            </a:r>
            <a:r>
              <a:rPr lang="en-US" dirty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  <a:sym typeface="Wingdings"/>
              </a:rPr>
              <a:t> </a:t>
            </a:r>
            <a:r>
              <a:rPr lang="en-US" dirty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Babylon now in power (</a:t>
            </a:r>
            <a:r>
              <a:rPr lang="en-US" dirty="0" err="1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Nebuch</a:t>
            </a:r>
            <a:r>
              <a:rPr lang="en-US" dirty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.)</a:t>
            </a:r>
            <a:endParaRPr lang="en-US" dirty="0">
              <a:solidFill>
                <a:srgbClr val="009193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23360" y="1207008"/>
            <a:ext cx="4491990" cy="5193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None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Israel’s History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720s BC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: Northern Kingdom Falls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609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: Josiah killed by Pharaoh </a:t>
            </a:r>
            <a:r>
              <a:rPr lang="en-US" dirty="0" err="1" smtClean="0">
                <a:latin typeface="Gurmukhi MN" charset="0"/>
                <a:ea typeface="Gurmukhi MN" charset="0"/>
                <a:cs typeface="Gurmukhi MN" charset="0"/>
              </a:rPr>
              <a:t>Neco</a:t>
            </a:r>
            <a:endParaRPr lang="en-US" dirty="0" smtClean="0">
              <a:latin typeface="Gurmukhi MN" charset="0"/>
              <a:ea typeface="Gurmukhi MN" charset="0"/>
              <a:cs typeface="Gurmukhi MN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605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: First captives to Babylon (Daniel 1)</a:t>
            </a:r>
          </a:p>
        </p:txBody>
      </p:sp>
    </p:spTree>
    <p:extLst>
      <p:ext uri="{BB962C8B-B14F-4D97-AF65-F5344CB8AC3E}">
        <p14:creationId xmlns:p14="http://schemas.microsoft.com/office/powerpoint/2010/main" val="65518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What’s Going 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on in Ezekiel?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009"/>
            <a:ext cx="3394710" cy="51937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r>
              <a:rPr lang="en-US" sz="3600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World History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800s – 600s BC</a:t>
            </a:r>
            <a:r>
              <a:rPr lang="en-US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: Assyria in Power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612</a:t>
            </a:r>
            <a:r>
              <a:rPr lang="en-US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: Nineveh Falls to Babylonians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605</a:t>
            </a:r>
            <a:r>
              <a:rPr lang="en-US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: </a:t>
            </a:r>
            <a:r>
              <a:rPr lang="en-US" dirty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Assyria loses </a:t>
            </a:r>
            <a:r>
              <a:rPr lang="en-US" dirty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  <a:sym typeface="Wingdings"/>
              </a:rPr>
              <a:t> </a:t>
            </a:r>
            <a:r>
              <a:rPr lang="en-US" dirty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Babylon now in power (</a:t>
            </a:r>
            <a:r>
              <a:rPr lang="en-US" dirty="0" err="1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Nebuch</a:t>
            </a:r>
            <a:r>
              <a:rPr lang="en-US" dirty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.)</a:t>
            </a:r>
            <a:endParaRPr lang="en-US" dirty="0">
              <a:solidFill>
                <a:srgbClr val="009193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23360" y="1207008"/>
            <a:ext cx="4491990" cy="5193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None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Israel’s History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720s BC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: Northern Kingdom Falls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609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: Josiah killed by Pharaoh </a:t>
            </a:r>
            <a:r>
              <a:rPr lang="en-US" dirty="0" err="1" smtClean="0">
                <a:latin typeface="Gurmukhi MN" charset="0"/>
                <a:ea typeface="Gurmukhi MN" charset="0"/>
                <a:cs typeface="Gurmukhi MN" charset="0"/>
              </a:rPr>
              <a:t>Neco</a:t>
            </a:r>
            <a:endParaRPr lang="en-US" dirty="0" smtClean="0">
              <a:latin typeface="Gurmukhi MN" charset="0"/>
              <a:ea typeface="Gurmukhi MN" charset="0"/>
              <a:cs typeface="Gurmukhi MN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605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: First captives to Babylon (Daniel 1)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598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: Second Wave of Captives (Ezekiel)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b="1" dirty="0" smtClean="0">
                <a:latin typeface="Gurmukhi MN" charset="0"/>
                <a:ea typeface="Gurmukhi MN" charset="0"/>
                <a:cs typeface="Gurmukhi MN" charset="0"/>
              </a:rPr>
              <a:t>586</a:t>
            </a:r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: Jerusalem falls, temple destroyed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11040" y="4279392"/>
            <a:ext cx="4389120" cy="2365248"/>
          </a:xfrm>
          <a:prstGeom prst="ellipse">
            <a:avLst/>
          </a:prstGeom>
          <a:noFill/>
          <a:ln w="5715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0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in Context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1184921"/>
            <a:ext cx="4547598" cy="954107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597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– Captives to Babylon (King </a:t>
            </a:r>
            <a:r>
              <a:rPr lang="en-US" sz="2800" dirty="0" err="1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Jehoiachin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, Ezekiel)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3699797"/>
            <a:ext cx="4547598" cy="954107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589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– Nebuchadnezzar besieges Jerusalem (24:1)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4957235"/>
            <a:ext cx="4547598" cy="954107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586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– Jerusalem, Temple Destroyed (33:21)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2442359"/>
            <a:ext cx="4547598" cy="954107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593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– Ezekiel called as a prophet of God (1:2)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6944" y="2442359"/>
            <a:ext cx="3248406" cy="138499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1-24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Judgment on Jerusalem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6944" y="3923424"/>
            <a:ext cx="3248406" cy="954107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25-32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Judg. on Nations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6944" y="4973601"/>
            <a:ext cx="3248406" cy="138499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33-48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Hope for Israel’s Future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in Context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0" y="2430167"/>
            <a:ext cx="2882646" cy="138499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1-24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Judgment on Jerusalem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1024" y="2430166"/>
            <a:ext cx="1901952" cy="138499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ch.</a:t>
            </a:r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25-32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</a:t>
            </a:r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on Nations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0240" y="2430166"/>
            <a:ext cx="2785110" cy="138499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33-48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Hope for Israel’s Future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8992" y="1160324"/>
            <a:ext cx="1463040" cy="1070812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Broken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(33:21)</a:t>
            </a:r>
            <a:endParaRPr lang="en-US" sz="2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9504" y="1160324"/>
            <a:ext cx="1463040" cy="1070812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Besieged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(24:1)</a:t>
            </a:r>
            <a:endParaRPr lang="en-US" sz="2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" y="1160325"/>
            <a:ext cx="1463040" cy="1070811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Bowed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(1:2)</a:t>
            </a:r>
            <a:endParaRPr lang="en-US" sz="2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0240" y="4179719"/>
            <a:ext cx="2785110" cy="954107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“The Lord is there” (48:35)</a:t>
            </a:r>
            <a:endParaRPr lang="en-US" sz="2800" i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0" y="4179719"/>
            <a:ext cx="4894326" cy="954107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The LORD is not there [Jerusalem]</a:t>
            </a:r>
            <a:endParaRPr lang="en-US" sz="2800" i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0" y="5284033"/>
            <a:ext cx="4894326" cy="954107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“The glory of the LORD departed</a:t>
            </a:r>
            <a:r>
              <a:rPr lang="mr-IN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…</a:t>
            </a:r>
            <a:r>
              <a:rPr lang="en-US" sz="28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” (10:18)</a:t>
            </a:r>
            <a:endParaRPr lang="en-US" sz="2800" i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0240" y="5287164"/>
            <a:ext cx="2785110" cy="950976"/>
          </a:xfrm>
          <a:prstGeom prst="rect">
            <a:avLst/>
          </a:prstGeom>
          <a:solidFill>
            <a:srgbClr val="FF7E7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i="1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“The glory of the LORD came” (43:4)</a:t>
            </a:r>
            <a:endParaRPr lang="en-US" sz="2000" i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For Sunday: Ezekiel 1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#1 – Introduction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Opening Exercise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481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SzPct val="80000"/>
              <a:buNone/>
            </a:pPr>
            <a:r>
              <a:rPr lang="en-US" sz="4800" dirty="0" smtClean="0">
                <a:latin typeface="Gurmukhi MN" charset="0"/>
                <a:ea typeface="Gurmukhi MN" charset="0"/>
                <a:cs typeface="Gurmukhi MN" charset="0"/>
              </a:rPr>
              <a:t>Get with </a:t>
            </a:r>
            <a:r>
              <a:rPr lang="en-US" sz="4800" smtClean="0">
                <a:latin typeface="Gurmukhi MN" charset="0"/>
                <a:ea typeface="Gurmukhi MN" charset="0"/>
                <a:cs typeface="Gurmukhi MN" charset="0"/>
              </a:rPr>
              <a:t>a partner / small </a:t>
            </a:r>
            <a:r>
              <a:rPr lang="en-US" sz="4800" dirty="0" smtClean="0">
                <a:latin typeface="Gurmukhi MN" charset="0"/>
                <a:ea typeface="Gurmukhi MN" charset="0"/>
                <a:cs typeface="Gurmukhi MN" charset="0"/>
              </a:rPr>
              <a:t>group, and list everything you </a:t>
            </a:r>
            <a:r>
              <a:rPr lang="en-US" sz="4800" smtClean="0">
                <a:latin typeface="Gurmukhi MN" charset="0"/>
                <a:ea typeface="Gurmukhi MN" charset="0"/>
                <a:cs typeface="Gurmukhi MN" charset="0"/>
              </a:rPr>
              <a:t>know about Ezekiel (the guy or the book)</a:t>
            </a:r>
            <a:endParaRPr lang="en-US" sz="48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Ezekiel: Prophet to </a:t>
            </a:r>
            <a:r>
              <a:rPr lang="en-US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the Exiles</a:t>
            </a:r>
            <a:endParaRPr lang="en-US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rmAutofit/>
          </a:bodyPr>
          <a:lstStyle/>
          <a:p>
            <a:pPr indent="-502920">
              <a:lnSpc>
                <a:spcPct val="100000"/>
              </a:lnSpc>
              <a:spcAft>
                <a:spcPts val="2400"/>
              </a:spcAft>
              <a:buSzPct val="80000"/>
              <a:buFont typeface="Wingdings" charset="2"/>
              <a:buChar char="Ø"/>
            </a:pP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What is a prophet? </a:t>
            </a:r>
          </a:p>
          <a:p>
            <a:pPr marL="495300" indent="-495300">
              <a:lnSpc>
                <a:spcPct val="100000"/>
              </a:lnSpc>
              <a:spcAft>
                <a:spcPts val="2400"/>
              </a:spcAft>
              <a:buSzPct val="80000"/>
              <a:buFont typeface="Wingdings" charset="2"/>
              <a:buChar char="Ø"/>
            </a:pP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What was happening in Ezekiel’s time? </a:t>
            </a:r>
          </a:p>
          <a:p>
            <a:pPr indent="-502920">
              <a:lnSpc>
                <a:spcPct val="100000"/>
              </a:lnSpc>
              <a:spcAft>
                <a:spcPts val="2400"/>
              </a:spcAft>
              <a:buSzPct val="80000"/>
              <a:buFont typeface="Wingdings" charset="2"/>
              <a:buChar char="Ø"/>
            </a:pP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What did he write about? </a:t>
            </a:r>
            <a:endParaRPr lang="en-US" sz="44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What is a Prophet?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rmAutofit/>
          </a:bodyPr>
          <a:lstStyle/>
          <a:p>
            <a:pPr indent="-502920">
              <a:lnSpc>
                <a:spcPct val="100000"/>
              </a:lnSpc>
              <a:spcAft>
                <a:spcPts val="2400"/>
              </a:spcAft>
              <a:buSzPct val="80000"/>
              <a:buFont typeface="Wingdings" charset="2"/>
              <a:buChar char="Ø"/>
            </a:pP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Deuteronomy 18:15-22 </a:t>
            </a:r>
            <a:endParaRPr lang="en-US" sz="44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Deuteronomy 18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61294"/>
            <a:ext cx="7886700" cy="5638797"/>
          </a:xfrm>
        </p:spPr>
        <p:txBody>
          <a:bodyPr>
            <a:noAutofit/>
          </a:bodyPr>
          <a:lstStyle/>
          <a:p>
            <a:pPr marL="0" lvl="0" indent="-50292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80000"/>
              <a:buNone/>
            </a:pP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15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Lord your God will raise up for you a prophet like me from among you, from your countrymen, you shall listen to him.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aseline="30000" dirty="0" smtClean="0">
                <a:latin typeface="Arial" charset="0"/>
                <a:ea typeface="Arial" charset="0"/>
                <a:cs typeface="Arial" charset="0"/>
              </a:rPr>
              <a:t>18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 will raise up a prophet from among their countrymen like you, and I will put My words in his mouth, and he shall speak to them all that I command him. </a:t>
            </a: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19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It shall come about that whoever will not listen to My words which he shall speak in My name, I Myself will require it of him. </a:t>
            </a: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20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But the prophet who speaks a word presumptuously in My name which I have not commanded him to speak, or which he speaks in the name of other gods, that prophet shall die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What is a Prophet?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rmAutofit/>
          </a:bodyPr>
          <a:lstStyle/>
          <a:p>
            <a:pPr indent="-502920">
              <a:lnSpc>
                <a:spcPct val="100000"/>
              </a:lnSpc>
              <a:spcAft>
                <a:spcPts val="2400"/>
              </a:spcAft>
              <a:buSzPct val="80000"/>
              <a:buFont typeface="Wingdings" charset="2"/>
              <a:buChar char="Ø"/>
            </a:pP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Deuteronomy </a:t>
            </a: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18:15-22</a:t>
            </a:r>
          </a:p>
          <a:p>
            <a:pPr indent="-502920">
              <a:lnSpc>
                <a:spcPct val="100000"/>
              </a:lnSpc>
              <a:spcAft>
                <a:spcPts val="2400"/>
              </a:spcAft>
              <a:buSzPct val="80000"/>
              <a:buFont typeface="Wingdings" charset="2"/>
              <a:buChar char="Ø"/>
            </a:pP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Jeremiah 23:16-22</a:t>
            </a: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  <a:endParaRPr lang="en-US" sz="44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Jeremiah 23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61294"/>
            <a:ext cx="7886700" cy="5638797"/>
          </a:xfrm>
        </p:spPr>
        <p:txBody>
          <a:bodyPr>
            <a:noAutofit/>
          </a:bodyPr>
          <a:lstStyle/>
          <a:p>
            <a:pPr marL="0" lvl="0" indent="-50292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80000"/>
              <a:buNone/>
            </a:pP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16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Thus says the Lord of hosts, “Do not listen to the words of the prophets who are prophesying to you. They are leading you into futility; They speak a vision of their own imagination, Not from the mouth of the </a:t>
            </a:r>
            <a:r>
              <a:rPr lang="mr-IN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18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“But who has stood in the council of the Lord, That he should see and hear His word? Who has given heed to His word and listened? </a:t>
            </a:r>
            <a:r>
              <a:rPr lang="mr-IN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21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“I did not send these prophets, But they ran.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 did not speak to them, But they prophesied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baseline="30000" dirty="0" smtClean="0">
                <a:latin typeface="Arial" charset="0"/>
                <a:ea typeface="Arial" charset="0"/>
                <a:cs typeface="Arial" charset="0"/>
              </a:rPr>
              <a:t>22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“But if they had stood in My council, Then they would have announced My words to My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people...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What is a Prophet?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rmAutofit/>
          </a:bodyPr>
          <a:lstStyle/>
          <a:p>
            <a:pPr indent="-502920">
              <a:lnSpc>
                <a:spcPct val="100000"/>
              </a:lnSpc>
              <a:spcAft>
                <a:spcPts val="2400"/>
              </a:spcAft>
              <a:buSzPct val="80000"/>
              <a:buFont typeface="Wingdings" charset="2"/>
              <a:buChar char="Ø"/>
            </a:pP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Deuteronomy </a:t>
            </a: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18:15-22</a:t>
            </a:r>
          </a:p>
          <a:p>
            <a:pPr indent="-502920">
              <a:lnSpc>
                <a:spcPct val="100000"/>
              </a:lnSpc>
              <a:spcAft>
                <a:spcPts val="2400"/>
              </a:spcAft>
              <a:buSzPct val="80000"/>
              <a:buFont typeface="Wingdings" charset="2"/>
              <a:buChar char="Ø"/>
            </a:pP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Jeremiah 23:16-22</a:t>
            </a:r>
            <a:r>
              <a:rPr lang="en-US" sz="44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  <a:endParaRPr lang="en-US" sz="4400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3317" y="4026327"/>
            <a:ext cx="5757366" cy="1754326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A prophet is a messenger of God revealing the </a:t>
            </a:r>
            <a:r>
              <a:rPr lang="en-US" sz="360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divine word to men.</a:t>
            </a:r>
            <a:endParaRPr lang="en-US" sz="360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704</Words>
  <Application>Microsoft Macintosh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Gurmukhi MN</vt:lpstr>
      <vt:lpstr>Wingdings</vt:lpstr>
      <vt:lpstr>Arial</vt:lpstr>
      <vt:lpstr>Office Theme</vt:lpstr>
      <vt:lpstr>The Book of Ezekiel</vt:lpstr>
      <vt:lpstr>The Book of Ezekiel</vt:lpstr>
      <vt:lpstr>Opening Exercise</vt:lpstr>
      <vt:lpstr>Ezekiel: Prophet to the Exiles</vt:lpstr>
      <vt:lpstr>What is a Prophet?</vt:lpstr>
      <vt:lpstr>Deuteronomy 18</vt:lpstr>
      <vt:lpstr>What is a Prophet?</vt:lpstr>
      <vt:lpstr>Jeremiah 23</vt:lpstr>
      <vt:lpstr>What is a Prophet?</vt:lpstr>
      <vt:lpstr>What is a Prophet’s Purpose?</vt:lpstr>
      <vt:lpstr>What’s Going on in Ezekiel?</vt:lpstr>
      <vt:lpstr>PowerPoint Presentation</vt:lpstr>
      <vt:lpstr>What’s Going on in Ezekiel?</vt:lpstr>
      <vt:lpstr>PowerPoint Presentation</vt:lpstr>
      <vt:lpstr>What’s Going on in Ezekiel?</vt:lpstr>
      <vt:lpstr>Ezekiel in Context</vt:lpstr>
      <vt:lpstr>Ezekiel in Context</vt:lpstr>
      <vt:lpstr>The Book of Ezekiel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Ezekiel</dc:title>
  <dc:creator>Microsoft Office User</dc:creator>
  <cp:lastModifiedBy>Microsoft Office User</cp:lastModifiedBy>
  <cp:revision>13</cp:revision>
  <dcterms:created xsi:type="dcterms:W3CDTF">2022-03-02T15:56:44Z</dcterms:created>
  <dcterms:modified xsi:type="dcterms:W3CDTF">2022-03-02T19:53:03Z</dcterms:modified>
</cp:coreProperties>
</file>