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8"/>
  </p:handoutMasterIdLst>
  <p:sldIdLst>
    <p:sldId id="257" r:id="rId2"/>
    <p:sldId id="283" r:id="rId3"/>
    <p:sldId id="258" r:id="rId4"/>
    <p:sldId id="265" r:id="rId5"/>
    <p:sldId id="274" r:id="rId6"/>
    <p:sldId id="279" r:id="rId7"/>
    <p:sldId id="280" r:id="rId8"/>
    <p:sldId id="275" r:id="rId9"/>
    <p:sldId id="276" r:id="rId10"/>
    <p:sldId id="281" r:id="rId11"/>
    <p:sldId id="282" r:id="rId12"/>
    <p:sldId id="269" r:id="rId13"/>
    <p:sldId id="277" r:id="rId14"/>
    <p:sldId id="278" r:id="rId15"/>
    <p:sldId id="284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C1C1C1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/>
    <p:restoredTop sz="94611"/>
  </p:normalViewPr>
  <p:slideViewPr>
    <p:cSldViewPr snapToGrid="0" snapToObjects="1">
      <p:cViewPr varScale="1">
        <p:scale>
          <a:sx n="105" d="100"/>
          <a:sy n="105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#2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Vision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0 Year Old Golden Throne Of King Tutankhamun | 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" y="886587"/>
            <a:ext cx="9152687" cy="50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15758" y="6071616"/>
            <a:ext cx="8112484" cy="682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Font typeface="Arial" panose="020B0604020202020204" pitchFamily="34" charset="0"/>
              <a:buNone/>
            </a:pP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Throne Chair of </a:t>
            </a:r>
            <a:r>
              <a:rPr lang="en-US" smtClean="0">
                <a:latin typeface="Gurmukhi MN" charset="0"/>
                <a:ea typeface="Gurmukhi MN" charset="0"/>
                <a:cs typeface="Gurmukhi MN" charset="0"/>
              </a:rPr>
              <a:t>King Tutankhamun (Egypt)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Platform &amp; Throne (1:22-28)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creatures are transporting God’s throne (royal chariot).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God’s appearance is of a man (?)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Ezekiel saw “the appearance of the likeness of the glory of the Lord.” (1:28)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And he fell on his face</a:t>
            </a:r>
            <a:r>
              <a:rPr lang="mr-IN" sz="3600" dirty="0" smtClean="0">
                <a:latin typeface="Gurmukhi MN" charset="0"/>
                <a:ea typeface="Gurmukhi MN" charset="0"/>
                <a:cs typeface="Gurmukhi MN" charset="0"/>
              </a:rPr>
              <a:t>…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297180" indent="-571500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kiel&amp;amp;#39;s Vision (Raphael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20" y="0"/>
            <a:ext cx="4950360" cy="68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ekiel&amp;amp;#39;s Vision | Pitts Digital Image Archive | Emory Uni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12" y="0"/>
            <a:ext cx="4913376" cy="68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why Ezekiel was called at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this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particular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time.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2-3 big ideas communicated in Ezekiel’s vision relevant to his message.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Connect Ezekiel’s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vision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to another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Bible passage.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Wednesday: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2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why Ezekiel was called at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this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particular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time.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2-3 big ideas communicated in Ezekiel’s vision relevant to his message.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Connect Ezekiel’s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vision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to another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Bible passage.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Group Discussion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What attributes of God are being communicated to Ezekiel in this vision?</a:t>
            </a:r>
            <a:endParaRPr lang="en-US" sz="4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Thirtieth Year (1:1-3)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This is likely the 30</a:t>
            </a:r>
            <a:r>
              <a:rPr lang="en-US" sz="3600" baseline="30000" dirty="0" smtClean="0">
                <a:latin typeface="Gurmukhi MN" charset="0"/>
                <a:ea typeface="Gurmukhi MN" charset="0"/>
                <a:cs typeface="Gurmukhi MN" charset="0"/>
              </a:rPr>
              <a:t>th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 year of Ezekiel’s life.  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Ezekiel is a priest, so this would be the year for him to begin work in the temple. (see Numbers 4)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He is, instead, exiled in Babylon.</a:t>
            </a:r>
          </a:p>
          <a:p>
            <a:pPr marL="297180" indent="-571500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Living Creatures (1:4-14)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These creatures are referred to as “cherubim” in Ezekiel 10. </a:t>
            </a:r>
          </a:p>
          <a:p>
            <a:pPr marL="1025525" lvl="1" indent="-568325">
              <a:lnSpc>
                <a:spcPct val="100000"/>
              </a:lnSpc>
              <a:spcBef>
                <a:spcPts val="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Genesis 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3:24 –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Guarding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Garden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of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Eden</a:t>
            </a:r>
          </a:p>
          <a:p>
            <a:pPr marL="1025525" lvl="1" indent="-568325">
              <a:lnSpc>
                <a:spcPct val="100000"/>
              </a:lnSpc>
              <a:spcBef>
                <a:spcPts val="0"/>
              </a:spcBef>
              <a:buSzPct val="80000"/>
              <a:buFont typeface="Arial" charset="0"/>
              <a:buChar char="•"/>
            </a:pP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Exodus 25:18 - On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the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Ark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of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Covenant</a:t>
            </a:r>
            <a:endParaRPr lang="de-DE" sz="28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1025525" lvl="1" indent="-568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Psalm 99:1 –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God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enthtoned</a:t>
            </a:r>
            <a:r>
              <a:rPr lang="de-DE" sz="2800" dirty="0" smtClean="0">
                <a:latin typeface="Gurmukhi MN" charset="0"/>
                <a:ea typeface="Gurmukhi MN" charset="0"/>
                <a:cs typeface="Gurmukhi MN" charset="0"/>
              </a:rPr>
              <a:t> on </a:t>
            </a:r>
            <a:r>
              <a:rPr lang="de-DE" sz="2800" dirty="0" err="1" smtClean="0">
                <a:latin typeface="Gurmukhi MN" charset="0"/>
                <a:ea typeface="Gurmukhi MN" charset="0"/>
                <a:cs typeface="Gurmukhi MN" charset="0"/>
              </a:rPr>
              <a:t>them</a:t>
            </a:r>
            <a:endParaRPr lang="de-DE" sz="28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568325" indent="-568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Composite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creatures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,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drawing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 on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qualities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of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each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animal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.</a:t>
            </a:r>
          </a:p>
          <a:p>
            <a:pPr marL="568325" indent="-568325">
              <a:lnSpc>
                <a:spcPct val="100000"/>
              </a:lnSpc>
              <a:spcBef>
                <a:spcPts val="0"/>
              </a:spcBef>
              <a:buSzPct val="80000"/>
              <a:buFont typeface="Arial" charset="0"/>
              <a:buChar char="•"/>
            </a:pP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Intense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, quick,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purposeful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de-DE" sz="3200" dirty="0" err="1" smtClean="0">
                <a:latin typeface="Gurmukhi MN" charset="0"/>
                <a:ea typeface="Gurmukhi MN" charset="0"/>
                <a:cs typeface="Gurmukhi MN" charset="0"/>
              </a:rPr>
              <a:t>movement</a:t>
            </a:r>
            <a:r>
              <a:rPr lang="de-DE" sz="3200" dirty="0" smtClean="0"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n-US" sz="32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297180" indent="-571500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w the story of the children of Israel crossing the Jordan River is a  picture of Romans 7—how as beli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428"/>
            <a:ext cx="9144000" cy="51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brid beasts in folklo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0"/>
            <a:ext cx="7156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6156" y="1682496"/>
            <a:ext cx="1895094" cy="4348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Font typeface="Arial" panose="020B0604020202020204" pitchFamily="34" charset="0"/>
              <a:buNone/>
            </a:pP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Assyrian god </a:t>
            </a:r>
            <a:r>
              <a:rPr lang="en-US" dirty="0" err="1" smtClean="0">
                <a:latin typeface="Gurmukhi MN" charset="0"/>
                <a:ea typeface="Gurmukhi MN" charset="0"/>
                <a:cs typeface="Gurmukhi MN" charset="0"/>
              </a:rPr>
              <a:t>Shedu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, from palace of Sargon II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Wheels (1:15-21)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“Wheel within a wheel” indicates multi-directional movement.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Eyes filling the wheels emphasize the vision of God.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wheels and the creatures are animated by the same Spirit. 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297180" indent="-571500">
              <a:lnSpc>
                <a:spcPct val="100000"/>
              </a:lnSpc>
              <a:spcBef>
                <a:spcPts val="400"/>
              </a:spcBef>
              <a:spcAft>
                <a:spcPts val="2400"/>
              </a:spcAft>
              <a:buSzPct val="80000"/>
              <a:buFont typeface="Arial" charset="0"/>
              <a:buChar char="•"/>
            </a:pP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Platform &amp; Throne (1:22-28)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creatures are transporting God’s throne (royal chariot).</a:t>
            </a:r>
          </a:p>
        </p:txBody>
      </p:sp>
    </p:spTree>
    <p:extLst>
      <p:ext uri="{BB962C8B-B14F-4D97-AF65-F5344CB8AC3E}">
        <p14:creationId xmlns:p14="http://schemas.microsoft.com/office/powerpoint/2010/main" val="14802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324</Words>
  <Application>Microsoft Macintosh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Group Discussion</vt:lpstr>
      <vt:lpstr>The Thirtieth Year (1:1-3)</vt:lpstr>
      <vt:lpstr>Living Creatures (1:4-14)</vt:lpstr>
      <vt:lpstr>PowerPoint Presentation</vt:lpstr>
      <vt:lpstr>PowerPoint Presentation</vt:lpstr>
      <vt:lpstr>Wheels (1:15-21)</vt:lpstr>
      <vt:lpstr>Platform &amp; Throne (1:22-28)</vt:lpstr>
      <vt:lpstr>PowerPoint Presentation</vt:lpstr>
      <vt:lpstr>Platform &amp; Throne (1:22-28)</vt:lpstr>
      <vt:lpstr>PowerPoint Presentation</vt:lpstr>
      <vt:lpstr>PowerPoint Presentation</vt:lpstr>
      <vt:lpstr>PowerPoint Presentation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19</cp:revision>
  <cp:lastPrinted>2022-03-03T01:31:43Z</cp:lastPrinted>
  <dcterms:created xsi:type="dcterms:W3CDTF">2022-03-02T15:56:44Z</dcterms:created>
  <dcterms:modified xsi:type="dcterms:W3CDTF">2022-03-06T13:26:20Z</dcterms:modified>
</cp:coreProperties>
</file>