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753600" cy="7315200"/>
  <p:notesSz cx="6858000" cy="9144000"/>
  <p:embeddedFontLst>
    <p:embeddedFont>
      <p:font typeface="Calibri" panose="020F0502020204030204" pitchFamily="34" charset="0"/>
      <p:regular r:id="rId39"/>
      <p:bold r:id="rId40"/>
      <p:italic r:id="rId41"/>
      <p:boldItalic r:id="rId42"/>
    </p:embeddedFont>
    <p:embeddedFont>
      <p:font typeface="Glacial Indifference" panose="020B0604020202020204" charset="0"/>
      <p:regular r:id="rId43"/>
    </p:embeddedFont>
    <p:embeddedFont>
      <p:font typeface="Glacial Indifference Bold" panose="020B0604020202020204" charset="0"/>
      <p:regular r:id="rId44"/>
    </p:embeddedFont>
    <p:embeddedFont>
      <p:font typeface="Glacial Indifference Italics" panose="020B0604020202020204" charset="0"/>
      <p:regular r:id="rId45"/>
    </p:embeddedFont>
    <p:embeddedFont>
      <p:font typeface="Luthier Bold" panose="020B0604020202020204" charset="0"/>
      <p:regular r:id="rId46"/>
    </p:embeddedFont>
    <p:embeddedFont>
      <p:font typeface="Luthier Italics" panose="020B0604020202020204" charset="0"/>
      <p:regular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1098" autoAdjust="0"/>
  </p:normalViewPr>
  <p:slideViewPr>
    <p:cSldViewPr>
      <p:cViewPr varScale="1">
        <p:scale>
          <a:sx n="68" d="100"/>
          <a:sy n="68" d="100"/>
        </p:scale>
        <p:origin x="64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626C20-C17E-40A5-BF16-1F85B8B1365C}" type="datetimeFigureOut">
              <a:rPr lang="en-US" smtClean="0"/>
              <a:t>3/27/2022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F19479-2FD0-4BD4-AD32-AB8EEAE2F8A3}" type="slidenum">
              <a:rPr lang="en-US" smtClean="0"/>
              <a:t>‹#›</a:t>
            </a:fld>
            <a:endParaRPr lang="en-US"/>
          </a:p>
        </p:txBody>
      </p:sp>
    </p:spTree>
    <p:extLst>
      <p:ext uri="{BB962C8B-B14F-4D97-AF65-F5344CB8AC3E}">
        <p14:creationId xmlns:p14="http://schemas.microsoft.com/office/powerpoint/2010/main" val="733650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iblegateway.com/passage/?search=Romans%206%3A5-8&amp;version=NIV#fen-NIV-28075a"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Think about a partnership for a moment. When you are a partner in business, or in life with someone you share in both the good and the bad, don’t you?  Not only do you share in what you reap as a partner but you share in the sowing….you jointly contribute to a lot of the same activities.</a:t>
            </a:r>
          </a:p>
        </p:txBody>
      </p:sp>
      <p:sp>
        <p:nvSpPr>
          <p:cNvPr id="4" name="Slide Number Placeholder 3"/>
          <p:cNvSpPr>
            <a:spLocks noGrp="1"/>
          </p:cNvSpPr>
          <p:nvPr>
            <p:ph type="sldNum" sz="quarter" idx="5"/>
          </p:nvPr>
        </p:nvSpPr>
        <p:spPr/>
        <p:txBody>
          <a:bodyPr/>
          <a:lstStyle/>
          <a:p>
            <a:fld id="{6BF19479-2FD0-4BD4-AD32-AB8EEAE2F8A3}" type="slidenum">
              <a:rPr lang="en-US" smtClean="0"/>
              <a:t>16</a:t>
            </a:fld>
            <a:endParaRPr lang="en-US"/>
          </a:p>
        </p:txBody>
      </p:sp>
    </p:spTree>
    <p:extLst>
      <p:ext uri="{BB962C8B-B14F-4D97-AF65-F5344CB8AC3E}">
        <p14:creationId xmlns:p14="http://schemas.microsoft.com/office/powerpoint/2010/main" val="3964271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F19479-2FD0-4BD4-AD32-AB8EEAE2F8A3}" type="slidenum">
              <a:rPr lang="en-US" smtClean="0"/>
              <a:t>17</a:t>
            </a:fld>
            <a:endParaRPr lang="en-US"/>
          </a:p>
        </p:txBody>
      </p:sp>
    </p:spTree>
    <p:extLst>
      <p:ext uri="{BB962C8B-B14F-4D97-AF65-F5344CB8AC3E}">
        <p14:creationId xmlns:p14="http://schemas.microsoft.com/office/powerpoint/2010/main" val="1532599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Jesus while called by his Father to sacrifice his fleshly body and desires…so too are we called by our Father in Heaven to crucify our old selves…</a:t>
            </a:r>
          </a:p>
        </p:txBody>
      </p:sp>
      <p:sp>
        <p:nvSpPr>
          <p:cNvPr id="4" name="Slide Number Placeholder 3"/>
          <p:cNvSpPr>
            <a:spLocks noGrp="1"/>
          </p:cNvSpPr>
          <p:nvPr>
            <p:ph type="sldNum" sz="quarter" idx="5"/>
          </p:nvPr>
        </p:nvSpPr>
        <p:spPr/>
        <p:txBody>
          <a:bodyPr/>
          <a:lstStyle/>
          <a:p>
            <a:fld id="{6BF19479-2FD0-4BD4-AD32-AB8EEAE2F8A3}" type="slidenum">
              <a:rPr lang="en-US" smtClean="0"/>
              <a:t>21</a:t>
            </a:fld>
            <a:endParaRPr lang="en-US"/>
          </a:p>
        </p:txBody>
      </p:sp>
    </p:spTree>
    <p:extLst>
      <p:ext uri="{BB962C8B-B14F-4D97-AF65-F5344CB8AC3E}">
        <p14:creationId xmlns:p14="http://schemas.microsoft.com/office/powerpoint/2010/main" val="2581734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PETER 4:1-2 – Since therefore Christ suffered in the flesh, arm yourselves with the same way of thinking, for whoever has suffered in the flesh has ceased from sin, so as to live for the rest of time in the flesh no longer for human passions but for the will of God.</a:t>
            </a:r>
          </a:p>
        </p:txBody>
      </p:sp>
      <p:sp>
        <p:nvSpPr>
          <p:cNvPr id="4" name="Slide Number Placeholder 3"/>
          <p:cNvSpPr>
            <a:spLocks noGrp="1"/>
          </p:cNvSpPr>
          <p:nvPr>
            <p:ph type="sldNum" sz="quarter" idx="5"/>
          </p:nvPr>
        </p:nvSpPr>
        <p:spPr/>
        <p:txBody>
          <a:bodyPr/>
          <a:lstStyle/>
          <a:p>
            <a:fld id="{6BF19479-2FD0-4BD4-AD32-AB8EEAE2F8A3}" type="slidenum">
              <a:rPr lang="en-US" smtClean="0"/>
              <a:t>33</a:t>
            </a:fld>
            <a:endParaRPr lang="en-US"/>
          </a:p>
        </p:txBody>
      </p:sp>
    </p:spTree>
    <p:extLst>
      <p:ext uri="{BB962C8B-B14F-4D97-AF65-F5344CB8AC3E}">
        <p14:creationId xmlns:p14="http://schemas.microsoft.com/office/powerpoint/2010/main" val="2283789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Galatians 2:20 – I have been crucified with Christ . It is no longer I who live, but Christ who lived in me.</a:t>
            </a:r>
          </a:p>
        </p:txBody>
      </p:sp>
      <p:sp>
        <p:nvSpPr>
          <p:cNvPr id="4" name="Slide Number Placeholder 3"/>
          <p:cNvSpPr>
            <a:spLocks noGrp="1"/>
          </p:cNvSpPr>
          <p:nvPr>
            <p:ph type="sldNum" sz="quarter" idx="5"/>
          </p:nvPr>
        </p:nvSpPr>
        <p:spPr/>
        <p:txBody>
          <a:bodyPr/>
          <a:lstStyle/>
          <a:p>
            <a:fld id="{6BF19479-2FD0-4BD4-AD32-AB8EEAE2F8A3}" type="slidenum">
              <a:rPr lang="en-US" smtClean="0"/>
              <a:t>34</a:t>
            </a:fld>
            <a:endParaRPr lang="en-US"/>
          </a:p>
        </p:txBody>
      </p:sp>
    </p:spTree>
    <p:extLst>
      <p:ext uri="{BB962C8B-B14F-4D97-AF65-F5344CB8AC3E}">
        <p14:creationId xmlns:p14="http://schemas.microsoft.com/office/powerpoint/2010/main" val="1813159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Romans 6:5-8 - </a:t>
            </a:r>
            <a:r>
              <a:rPr lang="en-US" b="1" i="0" baseline="30000" dirty="0">
                <a:solidFill>
                  <a:srgbClr val="000000"/>
                </a:solidFill>
                <a:effectLst/>
                <a:latin typeface="system-ui"/>
              </a:rPr>
              <a:t>5 </a:t>
            </a:r>
            <a:r>
              <a:rPr lang="en-US" b="0" i="0" dirty="0">
                <a:solidFill>
                  <a:srgbClr val="000000"/>
                </a:solidFill>
                <a:effectLst/>
                <a:latin typeface="system-ui"/>
              </a:rPr>
              <a:t>For if we have been united with him in a death like his, we will certainly also be united with him in a resurrection like his. </a:t>
            </a:r>
            <a:r>
              <a:rPr lang="en-US" b="1" i="0" baseline="30000" dirty="0">
                <a:solidFill>
                  <a:srgbClr val="000000"/>
                </a:solidFill>
                <a:effectLst/>
                <a:latin typeface="system-ui"/>
              </a:rPr>
              <a:t>6 </a:t>
            </a:r>
            <a:r>
              <a:rPr lang="en-US" b="0" i="0" dirty="0">
                <a:solidFill>
                  <a:srgbClr val="000000"/>
                </a:solidFill>
                <a:effectLst/>
                <a:latin typeface="system-ui"/>
              </a:rPr>
              <a:t>For we know that our old self was crucified with him so that the body ruled by sin might be done away with,</a:t>
            </a:r>
            <a:r>
              <a:rPr lang="en-US" b="0" i="0" baseline="30000" dirty="0">
                <a:solidFill>
                  <a:srgbClr val="000000"/>
                </a:solidFill>
                <a:effectLst/>
                <a:latin typeface="system-ui"/>
              </a:rPr>
              <a:t>[</a:t>
            </a:r>
            <a:r>
              <a:rPr lang="en-US" b="0" i="0" baseline="30000" dirty="0">
                <a:solidFill>
                  <a:srgbClr val="4A4A4A"/>
                </a:solidFill>
                <a:effectLst/>
                <a:latin typeface="system-ui"/>
                <a:hlinkClick r:id="rId3" tooltip="See footnote a"/>
              </a:rPr>
              <a:t>a</a:t>
            </a:r>
            <a:r>
              <a:rPr lang="en-US" b="0" i="0" baseline="30000" dirty="0">
                <a:solidFill>
                  <a:srgbClr val="000000"/>
                </a:solidFill>
                <a:effectLst/>
                <a:latin typeface="system-ui"/>
              </a:rPr>
              <a:t>]</a:t>
            </a:r>
            <a:r>
              <a:rPr lang="en-US" b="0" i="0" dirty="0">
                <a:solidFill>
                  <a:srgbClr val="000000"/>
                </a:solidFill>
                <a:effectLst/>
                <a:latin typeface="system-ui"/>
              </a:rPr>
              <a:t> that we should no longer be slaves to sin— </a:t>
            </a:r>
            <a:r>
              <a:rPr lang="en-US" b="1" i="0" baseline="30000" dirty="0">
                <a:solidFill>
                  <a:srgbClr val="000000"/>
                </a:solidFill>
                <a:effectLst/>
                <a:latin typeface="system-ui"/>
              </a:rPr>
              <a:t>7 </a:t>
            </a:r>
            <a:r>
              <a:rPr lang="en-US" b="0" i="0" dirty="0">
                <a:solidFill>
                  <a:srgbClr val="000000"/>
                </a:solidFill>
                <a:effectLst/>
                <a:latin typeface="system-ui"/>
              </a:rPr>
              <a:t>because anyone who has died has been set free from sin. </a:t>
            </a:r>
            <a:r>
              <a:rPr lang="en-US" b="1" i="0" baseline="30000" dirty="0">
                <a:solidFill>
                  <a:srgbClr val="000000"/>
                </a:solidFill>
                <a:effectLst/>
                <a:latin typeface="system-ui"/>
              </a:rPr>
              <a:t>8 </a:t>
            </a:r>
            <a:r>
              <a:rPr lang="en-US" b="0" i="0" dirty="0">
                <a:solidFill>
                  <a:srgbClr val="000000"/>
                </a:solidFill>
                <a:effectLst/>
                <a:latin typeface="system-ui"/>
              </a:rPr>
              <a:t>Now if we died with Christ, we believe that we will also live with him.</a:t>
            </a:r>
          </a:p>
          <a:p>
            <a:endParaRPr lang="en-US" dirty="0"/>
          </a:p>
        </p:txBody>
      </p:sp>
      <p:sp>
        <p:nvSpPr>
          <p:cNvPr id="4" name="Slide Number Placeholder 3"/>
          <p:cNvSpPr>
            <a:spLocks noGrp="1"/>
          </p:cNvSpPr>
          <p:nvPr>
            <p:ph type="sldNum" sz="quarter" idx="5"/>
          </p:nvPr>
        </p:nvSpPr>
        <p:spPr/>
        <p:txBody>
          <a:bodyPr/>
          <a:lstStyle/>
          <a:p>
            <a:fld id="{6BF19479-2FD0-4BD4-AD32-AB8EEAE2F8A3}" type="slidenum">
              <a:rPr lang="en-US" smtClean="0"/>
              <a:t>35</a:t>
            </a:fld>
            <a:endParaRPr lang="en-US"/>
          </a:p>
        </p:txBody>
      </p:sp>
    </p:spTree>
    <p:extLst>
      <p:ext uri="{BB962C8B-B14F-4D97-AF65-F5344CB8AC3E}">
        <p14:creationId xmlns:p14="http://schemas.microsoft.com/office/powerpoint/2010/main" val="1827334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2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F8368"/>
        </a:solidFill>
        <a:effectLst/>
      </p:bgPr>
    </p:bg>
    <p:spTree>
      <p:nvGrpSpPr>
        <p:cNvPr id="1" name=""/>
        <p:cNvGrpSpPr/>
        <p:nvPr/>
      </p:nvGrpSpPr>
      <p:grpSpPr>
        <a:xfrm>
          <a:off x="0" y="0"/>
          <a:ext cx="0" cy="0"/>
          <a:chOff x="0" y="0"/>
          <a:chExt cx="0" cy="0"/>
        </a:xfrm>
      </p:grpSpPr>
      <p:sp>
        <p:nvSpPr>
          <p:cNvPr id="2" name="TextBox 2"/>
          <p:cNvSpPr txBox="1"/>
          <p:nvPr/>
        </p:nvSpPr>
        <p:spPr>
          <a:xfrm>
            <a:off x="731520" y="731545"/>
            <a:ext cx="5704608" cy="320802"/>
          </a:xfrm>
          <a:prstGeom prst="rect">
            <a:avLst/>
          </a:prstGeom>
        </p:spPr>
        <p:txBody>
          <a:bodyPr lIns="0" tIns="0" rIns="0" bIns="0" rtlCol="0" anchor="t">
            <a:spAutoFit/>
          </a:bodyPr>
          <a:lstStyle/>
          <a:p>
            <a:pPr>
              <a:lnSpc>
                <a:spcPts val="2394"/>
              </a:lnSpc>
            </a:pPr>
            <a:r>
              <a:rPr lang="en-US" sz="2100" spc="92">
                <a:solidFill>
                  <a:srgbClr val="F6F6ED"/>
                </a:solidFill>
                <a:latin typeface="Luthier Bold"/>
              </a:rPr>
              <a:t>REFLECTIONS ON THE LORDS SUPPER</a:t>
            </a:r>
          </a:p>
        </p:txBody>
      </p:sp>
      <p:grpSp>
        <p:nvGrpSpPr>
          <p:cNvPr id="3" name="Group 3"/>
          <p:cNvGrpSpPr/>
          <p:nvPr/>
        </p:nvGrpSpPr>
        <p:grpSpPr>
          <a:xfrm>
            <a:off x="731520" y="5113889"/>
            <a:ext cx="6373151" cy="1469791"/>
            <a:chOff x="0" y="0"/>
            <a:chExt cx="8497534" cy="1959722"/>
          </a:xfrm>
        </p:grpSpPr>
        <p:sp>
          <p:nvSpPr>
            <p:cNvPr id="4" name="TextBox 4"/>
            <p:cNvSpPr txBox="1"/>
            <p:nvPr/>
          </p:nvSpPr>
          <p:spPr>
            <a:xfrm>
              <a:off x="0" y="85725"/>
              <a:ext cx="8497534" cy="1046777"/>
            </a:xfrm>
            <a:prstGeom prst="rect">
              <a:avLst/>
            </a:prstGeom>
          </p:spPr>
          <p:txBody>
            <a:bodyPr lIns="0" tIns="0" rIns="0" bIns="0" rtlCol="0" anchor="t">
              <a:spAutoFit/>
            </a:bodyPr>
            <a:lstStyle/>
            <a:p>
              <a:pPr>
                <a:lnSpc>
                  <a:spcPts val="5432"/>
                </a:lnSpc>
              </a:pPr>
              <a:r>
                <a:rPr lang="en-US" sz="5600">
                  <a:solidFill>
                    <a:srgbClr val="F6F6ED"/>
                  </a:solidFill>
                  <a:latin typeface="Luthier Bold"/>
                </a:rPr>
                <a:t>Examine Yourself...</a:t>
              </a:r>
            </a:p>
          </p:txBody>
        </p:sp>
        <p:sp>
          <p:nvSpPr>
            <p:cNvPr id="5" name="TextBox 5"/>
            <p:cNvSpPr txBox="1"/>
            <p:nvPr/>
          </p:nvSpPr>
          <p:spPr>
            <a:xfrm>
              <a:off x="0" y="1412563"/>
              <a:ext cx="7227256" cy="547159"/>
            </a:xfrm>
            <a:prstGeom prst="rect">
              <a:avLst/>
            </a:prstGeom>
          </p:spPr>
          <p:txBody>
            <a:bodyPr lIns="0" tIns="0" rIns="0" bIns="0" rtlCol="0" anchor="t">
              <a:spAutoFit/>
            </a:bodyPr>
            <a:lstStyle/>
            <a:p>
              <a:pPr>
                <a:lnSpc>
                  <a:spcPts val="3499"/>
                </a:lnSpc>
              </a:pPr>
              <a:r>
                <a:rPr lang="en-US" sz="2499">
                  <a:solidFill>
                    <a:srgbClr val="F6F6ED"/>
                  </a:solidFill>
                  <a:latin typeface="Glacial Indifference"/>
                </a:rPr>
                <a:t>Are you worthy of a seat at The Table?</a:t>
              </a:r>
            </a:p>
          </p:txBody>
        </p:sp>
      </p:grpSp>
      <p:sp>
        <p:nvSpPr>
          <p:cNvPr id="6" name="AutoShape 6"/>
          <p:cNvSpPr/>
          <p:nvPr/>
        </p:nvSpPr>
        <p:spPr>
          <a:xfrm>
            <a:off x="8351520" y="-149860"/>
            <a:ext cx="1567180" cy="7614920"/>
          </a:xfrm>
          <a:prstGeom prst="rect">
            <a:avLst/>
          </a:prstGeom>
          <a:solidFill>
            <a:srgbClr val="F6F6ED"/>
          </a:solidFill>
        </p:spPr>
      </p:sp>
      <p:sp>
        <p:nvSpPr>
          <p:cNvPr id="7" name="TextBox 7"/>
          <p:cNvSpPr txBox="1"/>
          <p:nvPr/>
        </p:nvSpPr>
        <p:spPr>
          <a:xfrm rot="5400000">
            <a:off x="8091342" y="1544402"/>
            <a:ext cx="1886751" cy="260985"/>
          </a:xfrm>
          <a:prstGeom prst="rect">
            <a:avLst/>
          </a:prstGeom>
        </p:spPr>
        <p:txBody>
          <a:bodyPr lIns="0" tIns="0" rIns="0" bIns="0" rtlCol="0" anchor="t">
            <a:spAutoFit/>
          </a:bodyPr>
          <a:lstStyle/>
          <a:p>
            <a:pPr>
              <a:lnSpc>
                <a:spcPts val="1959"/>
              </a:lnSpc>
            </a:pPr>
            <a:r>
              <a:rPr lang="en-US" sz="1400" spc="72">
                <a:solidFill>
                  <a:srgbClr val="5F8368"/>
                </a:solidFill>
                <a:latin typeface="Luthier Bold"/>
              </a:rPr>
              <a:t>BCOC • 2022</a:t>
            </a:r>
          </a:p>
        </p:txBody>
      </p:sp>
      <p:grpSp>
        <p:nvGrpSpPr>
          <p:cNvPr id="8" name="Group 8"/>
          <p:cNvGrpSpPr/>
          <p:nvPr/>
        </p:nvGrpSpPr>
        <p:grpSpPr>
          <a:xfrm>
            <a:off x="8764421" y="4100479"/>
            <a:ext cx="515319" cy="2483201"/>
            <a:chOff x="0" y="0"/>
            <a:chExt cx="687092" cy="3310934"/>
          </a:xfrm>
        </p:grpSpPr>
        <p:sp>
          <p:nvSpPr>
            <p:cNvPr id="9" name="AutoShape 9"/>
            <p:cNvSpPr/>
            <p:nvPr/>
          </p:nvSpPr>
          <p:spPr>
            <a:xfrm>
              <a:off x="316453" y="0"/>
              <a:ext cx="27093" cy="2573867"/>
            </a:xfrm>
            <a:prstGeom prst="rect">
              <a:avLst/>
            </a:prstGeom>
            <a:solidFill>
              <a:srgbClr val="5F8368"/>
            </a:solidFill>
          </p:spPr>
        </p:sp>
        <p:sp>
          <p:nvSpPr>
            <p:cNvPr id="10" name="TextBox 10"/>
            <p:cNvSpPr txBox="1"/>
            <p:nvPr/>
          </p:nvSpPr>
          <p:spPr>
            <a:xfrm>
              <a:off x="0" y="2980720"/>
              <a:ext cx="687092" cy="330214"/>
            </a:xfrm>
            <a:prstGeom prst="rect">
              <a:avLst/>
            </a:prstGeom>
          </p:spPr>
          <p:txBody>
            <a:bodyPr lIns="0" tIns="0" rIns="0" bIns="0" rtlCol="0" anchor="t">
              <a:spAutoFit/>
            </a:bodyPr>
            <a:lstStyle/>
            <a:p>
              <a:pPr algn="ctr">
                <a:lnSpc>
                  <a:spcPts val="2090"/>
                </a:lnSpc>
              </a:pPr>
              <a:r>
                <a:rPr lang="en-US" sz="1493" spc="117">
                  <a:solidFill>
                    <a:srgbClr val="5F8368"/>
                  </a:solidFill>
                  <a:latin typeface="Glacial Indifference Bold"/>
                </a:rPr>
                <a:t>01</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F8368"/>
        </a:solidFill>
        <a:effectLst/>
      </p:bgPr>
    </p:bg>
    <p:spTree>
      <p:nvGrpSpPr>
        <p:cNvPr id="1" name=""/>
        <p:cNvGrpSpPr/>
        <p:nvPr/>
      </p:nvGrpSpPr>
      <p:grpSpPr>
        <a:xfrm>
          <a:off x="0" y="0"/>
          <a:ext cx="0" cy="0"/>
          <a:chOff x="0" y="0"/>
          <a:chExt cx="0" cy="0"/>
        </a:xfrm>
      </p:grpSpPr>
      <p:grpSp>
        <p:nvGrpSpPr>
          <p:cNvPr id="2" name="Group 2"/>
          <p:cNvGrpSpPr/>
          <p:nvPr/>
        </p:nvGrpSpPr>
        <p:grpSpPr>
          <a:xfrm>
            <a:off x="157396" y="731520"/>
            <a:ext cx="515319" cy="6704681"/>
            <a:chOff x="0" y="0"/>
            <a:chExt cx="687092" cy="8939574"/>
          </a:xfrm>
        </p:grpSpPr>
        <p:sp>
          <p:nvSpPr>
            <p:cNvPr id="3" name="AutoShape 3"/>
            <p:cNvSpPr/>
            <p:nvPr/>
          </p:nvSpPr>
          <p:spPr>
            <a:xfrm>
              <a:off x="326613" y="737068"/>
              <a:ext cx="33867" cy="8202507"/>
            </a:xfrm>
            <a:prstGeom prst="rect">
              <a:avLst/>
            </a:prstGeom>
            <a:solidFill>
              <a:srgbClr val="F6F6ED"/>
            </a:solidFill>
          </p:spPr>
        </p:sp>
        <p:sp>
          <p:nvSpPr>
            <p:cNvPr id="4" name="TextBox 4"/>
            <p:cNvSpPr txBox="1"/>
            <p:nvPr/>
          </p:nvSpPr>
          <p:spPr>
            <a:xfrm>
              <a:off x="0" y="-28575"/>
              <a:ext cx="687092" cy="330214"/>
            </a:xfrm>
            <a:prstGeom prst="rect">
              <a:avLst/>
            </a:prstGeom>
          </p:spPr>
          <p:txBody>
            <a:bodyPr lIns="0" tIns="0" rIns="0" bIns="0" rtlCol="0" anchor="t">
              <a:spAutoFit/>
            </a:bodyPr>
            <a:lstStyle/>
            <a:p>
              <a:pPr algn="ctr">
                <a:lnSpc>
                  <a:spcPts val="2090"/>
                </a:lnSpc>
              </a:pPr>
              <a:endParaRPr/>
            </a:p>
          </p:txBody>
        </p:sp>
      </p:grpSp>
      <p:grpSp>
        <p:nvGrpSpPr>
          <p:cNvPr id="5" name="Group 5"/>
          <p:cNvGrpSpPr/>
          <p:nvPr/>
        </p:nvGrpSpPr>
        <p:grpSpPr>
          <a:xfrm>
            <a:off x="-104109" y="6745118"/>
            <a:ext cx="9961818" cy="658982"/>
            <a:chOff x="0" y="0"/>
            <a:chExt cx="13282425" cy="878643"/>
          </a:xfrm>
        </p:grpSpPr>
        <p:sp>
          <p:nvSpPr>
            <p:cNvPr id="6" name="AutoShape 6"/>
            <p:cNvSpPr/>
            <p:nvPr/>
          </p:nvSpPr>
          <p:spPr>
            <a:xfrm>
              <a:off x="0" y="0"/>
              <a:ext cx="13282425" cy="878643"/>
            </a:xfrm>
            <a:prstGeom prst="rect">
              <a:avLst/>
            </a:prstGeom>
            <a:solidFill>
              <a:srgbClr val="F6F6ED"/>
            </a:solidFill>
          </p:spPr>
        </p:sp>
        <p:sp>
          <p:nvSpPr>
            <p:cNvPr id="7" name="TextBox 7"/>
            <p:cNvSpPr txBox="1"/>
            <p:nvPr/>
          </p:nvSpPr>
          <p:spPr>
            <a:xfrm>
              <a:off x="6125083" y="190190"/>
              <a:ext cx="6043170" cy="332105"/>
            </a:xfrm>
            <a:prstGeom prst="rect">
              <a:avLst/>
            </a:prstGeom>
          </p:spPr>
          <p:txBody>
            <a:bodyPr lIns="0" tIns="0" rIns="0" bIns="0" rtlCol="0" anchor="t">
              <a:spAutoFit/>
            </a:bodyPr>
            <a:lstStyle/>
            <a:p>
              <a:pPr algn="r">
                <a:lnSpc>
                  <a:spcPts val="1959"/>
                </a:lnSpc>
              </a:pPr>
              <a:r>
                <a:rPr lang="en-US" sz="1400" spc="72">
                  <a:solidFill>
                    <a:srgbClr val="5F8368"/>
                  </a:solidFill>
                  <a:latin typeface="Luthier Bold"/>
                </a:rPr>
                <a:t>BCOC • 2022</a:t>
              </a:r>
            </a:p>
          </p:txBody>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158354" y="3741993"/>
            <a:ext cx="1995286" cy="583621"/>
          </a:xfrm>
          <a:prstGeom prst="rect">
            <a:avLst/>
          </a:prstGeom>
        </p:spPr>
      </p:pic>
      <p:sp>
        <p:nvSpPr>
          <p:cNvPr id="9" name="TextBox 9"/>
          <p:cNvSpPr txBox="1"/>
          <p:nvPr/>
        </p:nvSpPr>
        <p:spPr>
          <a:xfrm>
            <a:off x="1415053" y="2665512"/>
            <a:ext cx="7607027" cy="1517142"/>
          </a:xfrm>
          <a:prstGeom prst="rect">
            <a:avLst/>
          </a:prstGeom>
        </p:spPr>
        <p:txBody>
          <a:bodyPr lIns="0" tIns="0" rIns="0" bIns="0" rtlCol="0" anchor="t">
            <a:spAutoFit/>
          </a:bodyPr>
          <a:lstStyle/>
          <a:p>
            <a:pPr algn="r">
              <a:lnSpc>
                <a:spcPts val="3024"/>
              </a:lnSpc>
            </a:pPr>
            <a:r>
              <a:rPr lang="en-US" sz="2100" spc="168">
                <a:solidFill>
                  <a:srgbClr val="F6F6ED"/>
                </a:solidFill>
                <a:latin typeface="Glacial Indifference Bold"/>
              </a:rPr>
              <a:t>1 CORINTHIANS 10:16</a:t>
            </a:r>
          </a:p>
          <a:p>
            <a:pPr algn="r">
              <a:lnSpc>
                <a:spcPts val="3024"/>
              </a:lnSpc>
            </a:pPr>
            <a:r>
              <a:rPr lang="en-US" sz="2100" spc="168">
                <a:solidFill>
                  <a:srgbClr val="F6F6ED"/>
                </a:solidFill>
                <a:latin typeface="Glacial Indifference"/>
              </a:rPr>
              <a:t>The cup of blessing that we bless, is it not a participation in the blood of Christ?  The bread that we break, is it not a participation in the body of Christ?</a:t>
            </a:r>
          </a:p>
        </p:txBody>
      </p:sp>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flipV="1">
            <a:off x="4487610" y="4260662"/>
            <a:ext cx="476232" cy="989573"/>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20279" flipV="1">
            <a:off x="5697244" y="4096527"/>
            <a:ext cx="330572" cy="686904"/>
          </a:xfrm>
          <a:prstGeom prst="rect">
            <a:avLst/>
          </a:prstGeom>
        </p:spPr>
      </p:pic>
      <p:sp>
        <p:nvSpPr>
          <p:cNvPr id="12" name="TextBox 12"/>
          <p:cNvSpPr txBox="1"/>
          <p:nvPr/>
        </p:nvSpPr>
        <p:spPr>
          <a:xfrm>
            <a:off x="1309506" y="714193"/>
            <a:ext cx="7712574" cy="1224915"/>
          </a:xfrm>
          <a:prstGeom prst="rect">
            <a:avLst/>
          </a:prstGeom>
        </p:spPr>
        <p:txBody>
          <a:bodyPr lIns="0" tIns="0" rIns="0" bIns="0" rtlCol="0" anchor="t">
            <a:spAutoFit/>
          </a:bodyPr>
          <a:lstStyle/>
          <a:p>
            <a:pPr algn="r">
              <a:lnSpc>
                <a:spcPts val="4680"/>
              </a:lnSpc>
            </a:pPr>
            <a:r>
              <a:rPr lang="en-US" sz="4500">
                <a:solidFill>
                  <a:srgbClr val="F6F6ED"/>
                </a:solidFill>
                <a:latin typeface="Luthier Italics"/>
              </a:rPr>
              <a:t>How do I participate in the Blood &amp; Bread of Jesus Christ?</a:t>
            </a:r>
          </a:p>
        </p:txBody>
      </p:sp>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415200" flipH="1" flipV="1">
            <a:off x="3788529" y="3992227"/>
            <a:ext cx="320885" cy="666775"/>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496337" y="5033293"/>
            <a:ext cx="1907177" cy="216941"/>
          </a:xfrm>
          <a:prstGeom prst="rect">
            <a:avLst/>
          </a:prstGeom>
        </p:spPr>
      </p:pic>
      <p:sp>
        <p:nvSpPr>
          <p:cNvPr id="15" name="TextBox 15"/>
          <p:cNvSpPr txBox="1"/>
          <p:nvPr/>
        </p:nvSpPr>
        <p:spPr>
          <a:xfrm>
            <a:off x="5146251" y="4707823"/>
            <a:ext cx="4607349" cy="1553845"/>
          </a:xfrm>
          <a:prstGeom prst="rect">
            <a:avLst/>
          </a:prstGeom>
        </p:spPr>
        <p:txBody>
          <a:bodyPr lIns="0" tIns="0" rIns="0" bIns="0" rtlCol="0" anchor="t">
            <a:spAutoFit/>
          </a:bodyPr>
          <a:lstStyle/>
          <a:p>
            <a:pPr algn="ctr">
              <a:lnSpc>
                <a:spcPts val="3079"/>
              </a:lnSpc>
            </a:pPr>
            <a:r>
              <a:rPr lang="en-US" sz="2199">
                <a:solidFill>
                  <a:srgbClr val="F6F6ED"/>
                </a:solidFill>
                <a:latin typeface="Glacial Indifference"/>
              </a:rPr>
              <a:t>A gift jointly contributed....as exhibiting</a:t>
            </a:r>
          </a:p>
          <a:p>
            <a:pPr algn="ctr">
              <a:lnSpc>
                <a:spcPts val="3079"/>
              </a:lnSpc>
            </a:pPr>
            <a:r>
              <a:rPr lang="en-US" sz="2199">
                <a:solidFill>
                  <a:srgbClr val="F6F6ED"/>
                </a:solidFill>
                <a:latin typeface="Glacial Indifference"/>
              </a:rPr>
              <a:t>an embodiment and</a:t>
            </a:r>
          </a:p>
          <a:p>
            <a:pPr algn="ctr">
              <a:lnSpc>
                <a:spcPts val="3079"/>
              </a:lnSpc>
            </a:pPr>
            <a:r>
              <a:rPr lang="en-US" sz="2199">
                <a:solidFill>
                  <a:srgbClr val="F6F6ED"/>
                </a:solidFill>
                <a:latin typeface="Glacial Indifference"/>
              </a:rPr>
              <a:t>proof of fellowship</a:t>
            </a:r>
          </a:p>
        </p:txBody>
      </p:sp>
      <p:sp>
        <p:nvSpPr>
          <p:cNvPr id="16" name="TextBox 16"/>
          <p:cNvSpPr txBox="1"/>
          <p:nvPr/>
        </p:nvSpPr>
        <p:spPr>
          <a:xfrm>
            <a:off x="2430423" y="5098118"/>
            <a:ext cx="2653189" cy="580390"/>
          </a:xfrm>
          <a:prstGeom prst="rect">
            <a:avLst/>
          </a:prstGeom>
        </p:spPr>
        <p:txBody>
          <a:bodyPr lIns="0" tIns="0" rIns="0" bIns="0" rtlCol="0" anchor="t">
            <a:spAutoFit/>
          </a:bodyPr>
          <a:lstStyle/>
          <a:p>
            <a:pPr algn="ctr">
              <a:lnSpc>
                <a:spcPts val="4759"/>
              </a:lnSpc>
            </a:pPr>
            <a:r>
              <a:rPr lang="en-US" sz="3399">
                <a:solidFill>
                  <a:srgbClr val="F6F6ED"/>
                </a:solidFill>
                <a:latin typeface="Glacial Indifference"/>
              </a:rPr>
              <a:t>BENEFACTION</a:t>
            </a:r>
          </a:p>
        </p:txBody>
      </p:sp>
      <p:sp>
        <p:nvSpPr>
          <p:cNvPr id="17" name="TextBox 17"/>
          <p:cNvSpPr txBox="1"/>
          <p:nvPr/>
        </p:nvSpPr>
        <p:spPr>
          <a:xfrm>
            <a:off x="1597160" y="4373304"/>
            <a:ext cx="2483525" cy="580390"/>
          </a:xfrm>
          <a:prstGeom prst="rect">
            <a:avLst/>
          </a:prstGeom>
        </p:spPr>
        <p:txBody>
          <a:bodyPr lIns="0" tIns="0" rIns="0" bIns="0" rtlCol="0" anchor="t">
            <a:spAutoFit/>
          </a:bodyPr>
          <a:lstStyle/>
          <a:p>
            <a:pPr algn="ctr">
              <a:lnSpc>
                <a:spcPts val="4759"/>
              </a:lnSpc>
            </a:pPr>
            <a:r>
              <a:rPr lang="en-US" sz="3399">
                <a:solidFill>
                  <a:srgbClr val="F6F6ED"/>
                </a:solidFill>
                <a:latin typeface="Glacial Indifference"/>
              </a:rPr>
              <a:t>PARTNERSHIP</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F8368"/>
        </a:solidFill>
        <a:effectLst/>
      </p:bgPr>
    </p:bg>
    <p:spTree>
      <p:nvGrpSpPr>
        <p:cNvPr id="1" name=""/>
        <p:cNvGrpSpPr/>
        <p:nvPr/>
      </p:nvGrpSpPr>
      <p:grpSpPr>
        <a:xfrm>
          <a:off x="0" y="0"/>
          <a:ext cx="0" cy="0"/>
          <a:chOff x="0" y="0"/>
          <a:chExt cx="0" cy="0"/>
        </a:xfrm>
      </p:grpSpPr>
      <p:grpSp>
        <p:nvGrpSpPr>
          <p:cNvPr id="2" name="Group 2"/>
          <p:cNvGrpSpPr/>
          <p:nvPr/>
        </p:nvGrpSpPr>
        <p:grpSpPr>
          <a:xfrm>
            <a:off x="157396" y="731520"/>
            <a:ext cx="515319" cy="6704681"/>
            <a:chOff x="0" y="0"/>
            <a:chExt cx="687092" cy="8939574"/>
          </a:xfrm>
        </p:grpSpPr>
        <p:sp>
          <p:nvSpPr>
            <p:cNvPr id="3" name="AutoShape 3"/>
            <p:cNvSpPr/>
            <p:nvPr/>
          </p:nvSpPr>
          <p:spPr>
            <a:xfrm>
              <a:off x="326613" y="737068"/>
              <a:ext cx="33867" cy="8202507"/>
            </a:xfrm>
            <a:prstGeom prst="rect">
              <a:avLst/>
            </a:prstGeom>
            <a:solidFill>
              <a:srgbClr val="F6F6ED"/>
            </a:solidFill>
          </p:spPr>
        </p:sp>
        <p:sp>
          <p:nvSpPr>
            <p:cNvPr id="4" name="TextBox 4"/>
            <p:cNvSpPr txBox="1"/>
            <p:nvPr/>
          </p:nvSpPr>
          <p:spPr>
            <a:xfrm>
              <a:off x="0" y="-28575"/>
              <a:ext cx="687092" cy="330214"/>
            </a:xfrm>
            <a:prstGeom prst="rect">
              <a:avLst/>
            </a:prstGeom>
          </p:spPr>
          <p:txBody>
            <a:bodyPr lIns="0" tIns="0" rIns="0" bIns="0" rtlCol="0" anchor="t">
              <a:spAutoFit/>
            </a:bodyPr>
            <a:lstStyle/>
            <a:p>
              <a:pPr algn="ctr">
                <a:lnSpc>
                  <a:spcPts val="2090"/>
                </a:lnSpc>
              </a:pPr>
              <a:endParaRPr/>
            </a:p>
          </p:txBody>
        </p:sp>
      </p:grpSp>
      <p:grpSp>
        <p:nvGrpSpPr>
          <p:cNvPr id="5" name="Group 5"/>
          <p:cNvGrpSpPr/>
          <p:nvPr/>
        </p:nvGrpSpPr>
        <p:grpSpPr>
          <a:xfrm>
            <a:off x="-104109" y="6745118"/>
            <a:ext cx="9961818" cy="658982"/>
            <a:chOff x="0" y="0"/>
            <a:chExt cx="13282425" cy="878643"/>
          </a:xfrm>
        </p:grpSpPr>
        <p:sp>
          <p:nvSpPr>
            <p:cNvPr id="6" name="AutoShape 6"/>
            <p:cNvSpPr/>
            <p:nvPr/>
          </p:nvSpPr>
          <p:spPr>
            <a:xfrm>
              <a:off x="0" y="0"/>
              <a:ext cx="13282425" cy="878643"/>
            </a:xfrm>
            <a:prstGeom prst="rect">
              <a:avLst/>
            </a:prstGeom>
            <a:solidFill>
              <a:srgbClr val="F6F6ED"/>
            </a:solidFill>
          </p:spPr>
        </p:sp>
        <p:sp>
          <p:nvSpPr>
            <p:cNvPr id="7" name="TextBox 7"/>
            <p:cNvSpPr txBox="1"/>
            <p:nvPr/>
          </p:nvSpPr>
          <p:spPr>
            <a:xfrm>
              <a:off x="6125083" y="190190"/>
              <a:ext cx="6043170" cy="332105"/>
            </a:xfrm>
            <a:prstGeom prst="rect">
              <a:avLst/>
            </a:prstGeom>
          </p:spPr>
          <p:txBody>
            <a:bodyPr lIns="0" tIns="0" rIns="0" bIns="0" rtlCol="0" anchor="t">
              <a:spAutoFit/>
            </a:bodyPr>
            <a:lstStyle/>
            <a:p>
              <a:pPr algn="r">
                <a:lnSpc>
                  <a:spcPts val="1959"/>
                </a:lnSpc>
              </a:pPr>
              <a:r>
                <a:rPr lang="en-US" sz="1400" spc="72">
                  <a:solidFill>
                    <a:srgbClr val="5F8368"/>
                  </a:solidFill>
                  <a:latin typeface="Luthier Bold"/>
                </a:rPr>
                <a:t>BCOC • 2022</a:t>
              </a:r>
            </a:p>
          </p:txBody>
        </p:sp>
      </p:grpSp>
      <p:sp>
        <p:nvSpPr>
          <p:cNvPr id="8" name="TextBox 8"/>
          <p:cNvSpPr txBox="1"/>
          <p:nvPr/>
        </p:nvSpPr>
        <p:spPr>
          <a:xfrm>
            <a:off x="1415053" y="1633800"/>
            <a:ext cx="7607027" cy="1136142"/>
          </a:xfrm>
          <a:prstGeom prst="rect">
            <a:avLst/>
          </a:prstGeom>
        </p:spPr>
        <p:txBody>
          <a:bodyPr lIns="0" tIns="0" rIns="0" bIns="0" rtlCol="0" anchor="t">
            <a:spAutoFit/>
          </a:bodyPr>
          <a:lstStyle/>
          <a:p>
            <a:pPr algn="r">
              <a:lnSpc>
                <a:spcPts val="3024"/>
              </a:lnSpc>
            </a:pPr>
            <a:r>
              <a:rPr lang="en-US" sz="2100" spc="168" dirty="0">
                <a:solidFill>
                  <a:srgbClr val="F6F6ED"/>
                </a:solidFill>
                <a:latin typeface="Glacial Indifference Bold"/>
              </a:rPr>
              <a:t>1 CORINTHIANS 10:17</a:t>
            </a:r>
          </a:p>
          <a:p>
            <a:pPr algn="r">
              <a:lnSpc>
                <a:spcPts val="3024"/>
              </a:lnSpc>
            </a:pPr>
            <a:r>
              <a:rPr lang="en-US" sz="2100" spc="168" dirty="0">
                <a:solidFill>
                  <a:srgbClr val="F6F6ED"/>
                </a:solidFill>
                <a:latin typeface="Glacial Indifference"/>
              </a:rPr>
              <a:t>Because there is one bread, we who are many are </a:t>
            </a:r>
          </a:p>
          <a:p>
            <a:pPr algn="r">
              <a:lnSpc>
                <a:spcPts val="3024"/>
              </a:lnSpc>
            </a:pPr>
            <a:r>
              <a:rPr lang="en-US" sz="2100" spc="168" dirty="0">
                <a:solidFill>
                  <a:srgbClr val="F6F6ED"/>
                </a:solidFill>
                <a:latin typeface="Glacial Indifference"/>
              </a:rPr>
              <a:t>One body, for we all partake in one bread.</a:t>
            </a:r>
          </a:p>
        </p:txBody>
      </p:sp>
      <p:sp>
        <p:nvSpPr>
          <p:cNvPr id="9" name="TextBox 9"/>
          <p:cNvSpPr txBox="1"/>
          <p:nvPr/>
        </p:nvSpPr>
        <p:spPr>
          <a:xfrm>
            <a:off x="1309506" y="714193"/>
            <a:ext cx="7712574" cy="634365"/>
          </a:xfrm>
          <a:prstGeom prst="rect">
            <a:avLst/>
          </a:prstGeom>
        </p:spPr>
        <p:txBody>
          <a:bodyPr lIns="0" tIns="0" rIns="0" bIns="0" rtlCol="0" anchor="t">
            <a:spAutoFit/>
          </a:bodyPr>
          <a:lstStyle/>
          <a:p>
            <a:pPr algn="r">
              <a:lnSpc>
                <a:spcPts val="4680"/>
              </a:lnSpc>
            </a:pPr>
            <a:r>
              <a:rPr lang="en-US" sz="4500">
                <a:solidFill>
                  <a:srgbClr val="F6F6ED"/>
                </a:solidFill>
                <a:latin typeface="Luthier Italics"/>
              </a:rPr>
              <a:t>A shared body in Christ...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F8368"/>
        </a:solidFill>
        <a:effectLst/>
      </p:bgPr>
    </p:bg>
    <p:spTree>
      <p:nvGrpSpPr>
        <p:cNvPr id="1" name=""/>
        <p:cNvGrpSpPr/>
        <p:nvPr/>
      </p:nvGrpSpPr>
      <p:grpSpPr>
        <a:xfrm>
          <a:off x="0" y="0"/>
          <a:ext cx="0" cy="0"/>
          <a:chOff x="0" y="0"/>
          <a:chExt cx="0" cy="0"/>
        </a:xfrm>
      </p:grpSpPr>
      <p:grpSp>
        <p:nvGrpSpPr>
          <p:cNvPr id="2" name="Group 2"/>
          <p:cNvGrpSpPr/>
          <p:nvPr/>
        </p:nvGrpSpPr>
        <p:grpSpPr>
          <a:xfrm>
            <a:off x="157396" y="731520"/>
            <a:ext cx="515319" cy="6704681"/>
            <a:chOff x="0" y="0"/>
            <a:chExt cx="687092" cy="8939574"/>
          </a:xfrm>
        </p:grpSpPr>
        <p:sp>
          <p:nvSpPr>
            <p:cNvPr id="3" name="AutoShape 3"/>
            <p:cNvSpPr/>
            <p:nvPr/>
          </p:nvSpPr>
          <p:spPr>
            <a:xfrm>
              <a:off x="326613" y="737068"/>
              <a:ext cx="33867" cy="8202507"/>
            </a:xfrm>
            <a:prstGeom prst="rect">
              <a:avLst/>
            </a:prstGeom>
            <a:solidFill>
              <a:srgbClr val="F6F6ED"/>
            </a:solidFill>
          </p:spPr>
        </p:sp>
        <p:sp>
          <p:nvSpPr>
            <p:cNvPr id="4" name="TextBox 4"/>
            <p:cNvSpPr txBox="1"/>
            <p:nvPr/>
          </p:nvSpPr>
          <p:spPr>
            <a:xfrm>
              <a:off x="0" y="-28575"/>
              <a:ext cx="687092" cy="330214"/>
            </a:xfrm>
            <a:prstGeom prst="rect">
              <a:avLst/>
            </a:prstGeom>
          </p:spPr>
          <p:txBody>
            <a:bodyPr lIns="0" tIns="0" rIns="0" bIns="0" rtlCol="0" anchor="t">
              <a:spAutoFit/>
            </a:bodyPr>
            <a:lstStyle/>
            <a:p>
              <a:pPr algn="ctr">
                <a:lnSpc>
                  <a:spcPts val="2090"/>
                </a:lnSpc>
              </a:pPr>
              <a:endParaRPr/>
            </a:p>
          </p:txBody>
        </p:sp>
      </p:grpSp>
      <p:grpSp>
        <p:nvGrpSpPr>
          <p:cNvPr id="5" name="Group 5"/>
          <p:cNvGrpSpPr/>
          <p:nvPr/>
        </p:nvGrpSpPr>
        <p:grpSpPr>
          <a:xfrm>
            <a:off x="-104109" y="6745118"/>
            <a:ext cx="9961818" cy="658982"/>
            <a:chOff x="0" y="0"/>
            <a:chExt cx="13282425" cy="878643"/>
          </a:xfrm>
        </p:grpSpPr>
        <p:sp>
          <p:nvSpPr>
            <p:cNvPr id="6" name="AutoShape 6"/>
            <p:cNvSpPr/>
            <p:nvPr/>
          </p:nvSpPr>
          <p:spPr>
            <a:xfrm>
              <a:off x="0" y="0"/>
              <a:ext cx="13282425" cy="878643"/>
            </a:xfrm>
            <a:prstGeom prst="rect">
              <a:avLst/>
            </a:prstGeom>
            <a:solidFill>
              <a:srgbClr val="F6F6ED"/>
            </a:solidFill>
          </p:spPr>
        </p:sp>
        <p:sp>
          <p:nvSpPr>
            <p:cNvPr id="7" name="TextBox 7"/>
            <p:cNvSpPr txBox="1"/>
            <p:nvPr/>
          </p:nvSpPr>
          <p:spPr>
            <a:xfrm>
              <a:off x="6125083" y="190190"/>
              <a:ext cx="6043170" cy="332105"/>
            </a:xfrm>
            <a:prstGeom prst="rect">
              <a:avLst/>
            </a:prstGeom>
          </p:spPr>
          <p:txBody>
            <a:bodyPr lIns="0" tIns="0" rIns="0" bIns="0" rtlCol="0" anchor="t">
              <a:spAutoFit/>
            </a:bodyPr>
            <a:lstStyle/>
            <a:p>
              <a:pPr algn="r">
                <a:lnSpc>
                  <a:spcPts val="1959"/>
                </a:lnSpc>
              </a:pPr>
              <a:r>
                <a:rPr lang="en-US" sz="1400" spc="72">
                  <a:solidFill>
                    <a:srgbClr val="5F8368"/>
                  </a:solidFill>
                  <a:latin typeface="Luthier Bold"/>
                </a:rPr>
                <a:t>BCOC • 2022</a:t>
              </a:r>
            </a:p>
          </p:txBody>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213536" y="2769942"/>
            <a:ext cx="1444643" cy="164328"/>
          </a:xfrm>
          <a:prstGeom prst="rect">
            <a:avLst/>
          </a:prstGeom>
        </p:spPr>
      </p:pic>
      <p:sp>
        <p:nvSpPr>
          <p:cNvPr id="9" name="TextBox 9"/>
          <p:cNvSpPr txBox="1"/>
          <p:nvPr/>
        </p:nvSpPr>
        <p:spPr>
          <a:xfrm>
            <a:off x="1415053" y="1633800"/>
            <a:ext cx="7607027" cy="1136142"/>
          </a:xfrm>
          <a:prstGeom prst="rect">
            <a:avLst/>
          </a:prstGeom>
        </p:spPr>
        <p:txBody>
          <a:bodyPr lIns="0" tIns="0" rIns="0" bIns="0" rtlCol="0" anchor="t">
            <a:spAutoFit/>
          </a:bodyPr>
          <a:lstStyle/>
          <a:p>
            <a:pPr algn="r">
              <a:lnSpc>
                <a:spcPts val="3024"/>
              </a:lnSpc>
            </a:pPr>
            <a:r>
              <a:rPr lang="en-US" sz="2100" spc="168" dirty="0">
                <a:solidFill>
                  <a:srgbClr val="F6F6ED"/>
                </a:solidFill>
                <a:latin typeface="Glacial Indifference Bold"/>
              </a:rPr>
              <a:t>1 CORINTHIANS 10:17</a:t>
            </a:r>
          </a:p>
          <a:p>
            <a:pPr algn="r">
              <a:lnSpc>
                <a:spcPts val="3024"/>
              </a:lnSpc>
            </a:pPr>
            <a:r>
              <a:rPr lang="en-US" sz="2100" spc="168" dirty="0">
                <a:solidFill>
                  <a:srgbClr val="F6F6ED"/>
                </a:solidFill>
                <a:latin typeface="Glacial Indifference"/>
              </a:rPr>
              <a:t>Because there is one bread, we who are many are </a:t>
            </a:r>
          </a:p>
          <a:p>
            <a:pPr algn="r">
              <a:lnSpc>
                <a:spcPts val="3024"/>
              </a:lnSpc>
            </a:pPr>
            <a:r>
              <a:rPr lang="en-US" sz="2100" spc="168" dirty="0">
                <a:solidFill>
                  <a:srgbClr val="F6F6ED"/>
                </a:solidFill>
                <a:latin typeface="Glacial Indifference"/>
              </a:rPr>
              <a:t>One body, for we all partake in one bread.</a:t>
            </a:r>
          </a:p>
        </p:txBody>
      </p:sp>
      <p:sp>
        <p:nvSpPr>
          <p:cNvPr id="10" name="TextBox 10"/>
          <p:cNvSpPr txBox="1"/>
          <p:nvPr/>
        </p:nvSpPr>
        <p:spPr>
          <a:xfrm>
            <a:off x="1309506" y="714193"/>
            <a:ext cx="7712574" cy="634365"/>
          </a:xfrm>
          <a:prstGeom prst="rect">
            <a:avLst/>
          </a:prstGeom>
        </p:spPr>
        <p:txBody>
          <a:bodyPr lIns="0" tIns="0" rIns="0" bIns="0" rtlCol="0" anchor="t">
            <a:spAutoFit/>
          </a:bodyPr>
          <a:lstStyle/>
          <a:p>
            <a:pPr algn="r">
              <a:lnSpc>
                <a:spcPts val="4680"/>
              </a:lnSpc>
            </a:pPr>
            <a:r>
              <a:rPr lang="en-US" sz="4500">
                <a:solidFill>
                  <a:srgbClr val="F6F6ED"/>
                </a:solidFill>
                <a:latin typeface="Luthier Italics"/>
              </a:rPr>
              <a:t>A shared body in Christ...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F8368"/>
        </a:solidFill>
        <a:effectLst/>
      </p:bgPr>
    </p:bg>
    <p:spTree>
      <p:nvGrpSpPr>
        <p:cNvPr id="1" name=""/>
        <p:cNvGrpSpPr/>
        <p:nvPr/>
      </p:nvGrpSpPr>
      <p:grpSpPr>
        <a:xfrm>
          <a:off x="0" y="0"/>
          <a:ext cx="0" cy="0"/>
          <a:chOff x="0" y="0"/>
          <a:chExt cx="0" cy="0"/>
        </a:xfrm>
      </p:grpSpPr>
      <p:grpSp>
        <p:nvGrpSpPr>
          <p:cNvPr id="2" name="Group 2"/>
          <p:cNvGrpSpPr/>
          <p:nvPr/>
        </p:nvGrpSpPr>
        <p:grpSpPr>
          <a:xfrm>
            <a:off x="157396" y="731520"/>
            <a:ext cx="515319" cy="6704681"/>
            <a:chOff x="0" y="0"/>
            <a:chExt cx="687092" cy="8939574"/>
          </a:xfrm>
        </p:grpSpPr>
        <p:sp>
          <p:nvSpPr>
            <p:cNvPr id="3" name="AutoShape 3"/>
            <p:cNvSpPr/>
            <p:nvPr/>
          </p:nvSpPr>
          <p:spPr>
            <a:xfrm>
              <a:off x="326613" y="737068"/>
              <a:ext cx="33867" cy="8202507"/>
            </a:xfrm>
            <a:prstGeom prst="rect">
              <a:avLst/>
            </a:prstGeom>
            <a:solidFill>
              <a:srgbClr val="F6F6ED"/>
            </a:solidFill>
          </p:spPr>
        </p:sp>
        <p:sp>
          <p:nvSpPr>
            <p:cNvPr id="4" name="TextBox 4"/>
            <p:cNvSpPr txBox="1"/>
            <p:nvPr/>
          </p:nvSpPr>
          <p:spPr>
            <a:xfrm>
              <a:off x="0" y="-28575"/>
              <a:ext cx="687092" cy="330214"/>
            </a:xfrm>
            <a:prstGeom prst="rect">
              <a:avLst/>
            </a:prstGeom>
          </p:spPr>
          <p:txBody>
            <a:bodyPr lIns="0" tIns="0" rIns="0" bIns="0" rtlCol="0" anchor="t">
              <a:spAutoFit/>
            </a:bodyPr>
            <a:lstStyle/>
            <a:p>
              <a:pPr algn="ctr">
                <a:lnSpc>
                  <a:spcPts val="2090"/>
                </a:lnSpc>
              </a:pPr>
              <a:endParaRPr/>
            </a:p>
          </p:txBody>
        </p:sp>
      </p:grpSp>
      <p:grpSp>
        <p:nvGrpSpPr>
          <p:cNvPr id="5" name="Group 5"/>
          <p:cNvGrpSpPr/>
          <p:nvPr/>
        </p:nvGrpSpPr>
        <p:grpSpPr>
          <a:xfrm>
            <a:off x="-104109" y="6745118"/>
            <a:ext cx="9961818" cy="658982"/>
            <a:chOff x="0" y="0"/>
            <a:chExt cx="13282425" cy="878643"/>
          </a:xfrm>
        </p:grpSpPr>
        <p:sp>
          <p:nvSpPr>
            <p:cNvPr id="6" name="AutoShape 6"/>
            <p:cNvSpPr/>
            <p:nvPr/>
          </p:nvSpPr>
          <p:spPr>
            <a:xfrm>
              <a:off x="0" y="0"/>
              <a:ext cx="13282425" cy="878643"/>
            </a:xfrm>
            <a:prstGeom prst="rect">
              <a:avLst/>
            </a:prstGeom>
            <a:solidFill>
              <a:srgbClr val="F6F6ED"/>
            </a:solidFill>
          </p:spPr>
        </p:sp>
        <p:sp>
          <p:nvSpPr>
            <p:cNvPr id="7" name="TextBox 7"/>
            <p:cNvSpPr txBox="1"/>
            <p:nvPr/>
          </p:nvSpPr>
          <p:spPr>
            <a:xfrm>
              <a:off x="6125083" y="190190"/>
              <a:ext cx="6043170" cy="332105"/>
            </a:xfrm>
            <a:prstGeom prst="rect">
              <a:avLst/>
            </a:prstGeom>
          </p:spPr>
          <p:txBody>
            <a:bodyPr lIns="0" tIns="0" rIns="0" bIns="0" rtlCol="0" anchor="t">
              <a:spAutoFit/>
            </a:bodyPr>
            <a:lstStyle/>
            <a:p>
              <a:pPr algn="r">
                <a:lnSpc>
                  <a:spcPts val="1959"/>
                </a:lnSpc>
              </a:pPr>
              <a:r>
                <a:rPr lang="en-US" sz="1400" spc="72">
                  <a:solidFill>
                    <a:srgbClr val="5F8368"/>
                  </a:solidFill>
                  <a:latin typeface="Luthier Bold"/>
                </a:rPr>
                <a:t>BCOC • 2022</a:t>
              </a:r>
            </a:p>
          </p:txBody>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935004" y="2434819"/>
            <a:ext cx="1366533" cy="399711"/>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213536" y="2769942"/>
            <a:ext cx="1444643" cy="164328"/>
          </a:xfrm>
          <a:prstGeom prst="rect">
            <a:avLst/>
          </a:prstGeom>
        </p:spPr>
      </p:pic>
      <p:sp>
        <p:nvSpPr>
          <p:cNvPr id="10" name="TextBox 10"/>
          <p:cNvSpPr txBox="1"/>
          <p:nvPr/>
        </p:nvSpPr>
        <p:spPr>
          <a:xfrm>
            <a:off x="1415053" y="1633800"/>
            <a:ext cx="7607027" cy="1136142"/>
          </a:xfrm>
          <a:prstGeom prst="rect">
            <a:avLst/>
          </a:prstGeom>
        </p:spPr>
        <p:txBody>
          <a:bodyPr lIns="0" tIns="0" rIns="0" bIns="0" rtlCol="0" anchor="t">
            <a:spAutoFit/>
          </a:bodyPr>
          <a:lstStyle/>
          <a:p>
            <a:pPr algn="r">
              <a:lnSpc>
                <a:spcPts val="3024"/>
              </a:lnSpc>
            </a:pPr>
            <a:r>
              <a:rPr lang="en-US" sz="2100" spc="168" dirty="0">
                <a:solidFill>
                  <a:srgbClr val="F6F6ED"/>
                </a:solidFill>
                <a:latin typeface="Glacial Indifference Bold"/>
              </a:rPr>
              <a:t>1 CORINTHIANS 10:17</a:t>
            </a:r>
          </a:p>
          <a:p>
            <a:pPr algn="r">
              <a:lnSpc>
                <a:spcPts val="3024"/>
              </a:lnSpc>
            </a:pPr>
            <a:r>
              <a:rPr lang="en-US" sz="2100" spc="168" dirty="0">
                <a:solidFill>
                  <a:srgbClr val="F6F6ED"/>
                </a:solidFill>
                <a:latin typeface="Glacial Indifference"/>
              </a:rPr>
              <a:t>Because there is one bread, we who are many are </a:t>
            </a:r>
          </a:p>
          <a:p>
            <a:pPr algn="r">
              <a:lnSpc>
                <a:spcPts val="3024"/>
              </a:lnSpc>
            </a:pPr>
            <a:r>
              <a:rPr lang="en-US" sz="2100" spc="168" dirty="0">
                <a:solidFill>
                  <a:srgbClr val="F6F6ED"/>
                </a:solidFill>
                <a:latin typeface="Glacial Indifference"/>
              </a:rPr>
              <a:t>One body, for we all partake in one bread.</a:t>
            </a:r>
          </a:p>
        </p:txBody>
      </p:sp>
      <p:sp>
        <p:nvSpPr>
          <p:cNvPr id="11" name="TextBox 11"/>
          <p:cNvSpPr txBox="1"/>
          <p:nvPr/>
        </p:nvSpPr>
        <p:spPr>
          <a:xfrm>
            <a:off x="1309506" y="714193"/>
            <a:ext cx="7712574" cy="634365"/>
          </a:xfrm>
          <a:prstGeom prst="rect">
            <a:avLst/>
          </a:prstGeom>
        </p:spPr>
        <p:txBody>
          <a:bodyPr lIns="0" tIns="0" rIns="0" bIns="0" rtlCol="0" anchor="t">
            <a:spAutoFit/>
          </a:bodyPr>
          <a:lstStyle/>
          <a:p>
            <a:pPr algn="r">
              <a:lnSpc>
                <a:spcPts val="4680"/>
              </a:lnSpc>
            </a:pPr>
            <a:r>
              <a:rPr lang="en-US" sz="4500">
                <a:solidFill>
                  <a:srgbClr val="F6F6ED"/>
                </a:solidFill>
                <a:latin typeface="Luthier Italics"/>
              </a:rPr>
              <a:t>A shared body in Christ...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F8368"/>
        </a:solidFill>
        <a:effectLst/>
      </p:bgPr>
    </p:bg>
    <p:spTree>
      <p:nvGrpSpPr>
        <p:cNvPr id="1" name=""/>
        <p:cNvGrpSpPr/>
        <p:nvPr/>
      </p:nvGrpSpPr>
      <p:grpSpPr>
        <a:xfrm>
          <a:off x="0" y="0"/>
          <a:ext cx="0" cy="0"/>
          <a:chOff x="0" y="0"/>
          <a:chExt cx="0" cy="0"/>
        </a:xfrm>
      </p:grpSpPr>
      <p:grpSp>
        <p:nvGrpSpPr>
          <p:cNvPr id="2" name="Group 2"/>
          <p:cNvGrpSpPr/>
          <p:nvPr/>
        </p:nvGrpSpPr>
        <p:grpSpPr>
          <a:xfrm>
            <a:off x="157396" y="731520"/>
            <a:ext cx="515319" cy="6704681"/>
            <a:chOff x="0" y="0"/>
            <a:chExt cx="687092" cy="8939574"/>
          </a:xfrm>
        </p:grpSpPr>
        <p:sp>
          <p:nvSpPr>
            <p:cNvPr id="3" name="AutoShape 3"/>
            <p:cNvSpPr/>
            <p:nvPr/>
          </p:nvSpPr>
          <p:spPr>
            <a:xfrm>
              <a:off x="326613" y="737068"/>
              <a:ext cx="33867" cy="8202507"/>
            </a:xfrm>
            <a:prstGeom prst="rect">
              <a:avLst/>
            </a:prstGeom>
            <a:solidFill>
              <a:srgbClr val="F6F6ED"/>
            </a:solidFill>
          </p:spPr>
        </p:sp>
        <p:sp>
          <p:nvSpPr>
            <p:cNvPr id="4" name="TextBox 4"/>
            <p:cNvSpPr txBox="1"/>
            <p:nvPr/>
          </p:nvSpPr>
          <p:spPr>
            <a:xfrm>
              <a:off x="0" y="-28575"/>
              <a:ext cx="687092" cy="330214"/>
            </a:xfrm>
            <a:prstGeom prst="rect">
              <a:avLst/>
            </a:prstGeom>
          </p:spPr>
          <p:txBody>
            <a:bodyPr lIns="0" tIns="0" rIns="0" bIns="0" rtlCol="0" anchor="t">
              <a:spAutoFit/>
            </a:bodyPr>
            <a:lstStyle/>
            <a:p>
              <a:pPr algn="ctr">
                <a:lnSpc>
                  <a:spcPts val="2090"/>
                </a:lnSpc>
              </a:pPr>
              <a:endParaRPr/>
            </a:p>
          </p:txBody>
        </p:sp>
      </p:grpSp>
      <p:grpSp>
        <p:nvGrpSpPr>
          <p:cNvPr id="5" name="Group 5"/>
          <p:cNvGrpSpPr/>
          <p:nvPr/>
        </p:nvGrpSpPr>
        <p:grpSpPr>
          <a:xfrm>
            <a:off x="-104109" y="6745118"/>
            <a:ext cx="9961818" cy="658982"/>
            <a:chOff x="0" y="0"/>
            <a:chExt cx="13282425" cy="878643"/>
          </a:xfrm>
        </p:grpSpPr>
        <p:sp>
          <p:nvSpPr>
            <p:cNvPr id="6" name="AutoShape 6"/>
            <p:cNvSpPr/>
            <p:nvPr/>
          </p:nvSpPr>
          <p:spPr>
            <a:xfrm>
              <a:off x="0" y="0"/>
              <a:ext cx="13282425" cy="878643"/>
            </a:xfrm>
            <a:prstGeom prst="rect">
              <a:avLst/>
            </a:prstGeom>
            <a:solidFill>
              <a:srgbClr val="F6F6ED"/>
            </a:solidFill>
          </p:spPr>
        </p:sp>
        <p:sp>
          <p:nvSpPr>
            <p:cNvPr id="7" name="TextBox 7"/>
            <p:cNvSpPr txBox="1"/>
            <p:nvPr/>
          </p:nvSpPr>
          <p:spPr>
            <a:xfrm>
              <a:off x="6125083" y="190190"/>
              <a:ext cx="6043170" cy="332105"/>
            </a:xfrm>
            <a:prstGeom prst="rect">
              <a:avLst/>
            </a:prstGeom>
          </p:spPr>
          <p:txBody>
            <a:bodyPr lIns="0" tIns="0" rIns="0" bIns="0" rtlCol="0" anchor="t">
              <a:spAutoFit/>
            </a:bodyPr>
            <a:lstStyle/>
            <a:p>
              <a:pPr algn="r">
                <a:lnSpc>
                  <a:spcPts val="1959"/>
                </a:lnSpc>
              </a:pPr>
              <a:r>
                <a:rPr lang="en-US" sz="1400" spc="72">
                  <a:solidFill>
                    <a:srgbClr val="5F8368"/>
                  </a:solidFill>
                  <a:latin typeface="Luthier Bold"/>
                </a:rPr>
                <a:t>BCOC • 2022</a:t>
              </a:r>
            </a:p>
          </p:txBody>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935004" y="2434819"/>
            <a:ext cx="1366533" cy="399711"/>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213536" y="2769942"/>
            <a:ext cx="1444643" cy="164328"/>
          </a:xfrm>
          <a:prstGeom prst="rect">
            <a:avLst/>
          </a:prstGeom>
        </p:spPr>
      </p:pic>
      <p:sp>
        <p:nvSpPr>
          <p:cNvPr id="10" name="TextBox 10"/>
          <p:cNvSpPr txBox="1"/>
          <p:nvPr/>
        </p:nvSpPr>
        <p:spPr>
          <a:xfrm>
            <a:off x="1415053" y="1633800"/>
            <a:ext cx="7607027" cy="1136142"/>
          </a:xfrm>
          <a:prstGeom prst="rect">
            <a:avLst/>
          </a:prstGeom>
        </p:spPr>
        <p:txBody>
          <a:bodyPr lIns="0" tIns="0" rIns="0" bIns="0" rtlCol="0" anchor="t">
            <a:spAutoFit/>
          </a:bodyPr>
          <a:lstStyle/>
          <a:p>
            <a:pPr algn="r">
              <a:lnSpc>
                <a:spcPts val="3024"/>
              </a:lnSpc>
            </a:pPr>
            <a:r>
              <a:rPr lang="en-US" sz="2100" spc="168" dirty="0">
                <a:solidFill>
                  <a:srgbClr val="F6F6ED"/>
                </a:solidFill>
                <a:latin typeface="Glacial Indifference Bold"/>
              </a:rPr>
              <a:t>1 CORINTHIANS 10:17</a:t>
            </a:r>
          </a:p>
          <a:p>
            <a:pPr algn="r">
              <a:lnSpc>
                <a:spcPts val="3024"/>
              </a:lnSpc>
            </a:pPr>
            <a:r>
              <a:rPr lang="en-US" sz="2100" spc="168" dirty="0">
                <a:solidFill>
                  <a:srgbClr val="F6F6ED"/>
                </a:solidFill>
                <a:latin typeface="Glacial Indifference"/>
              </a:rPr>
              <a:t>Because there is one bread, we who are many are </a:t>
            </a:r>
          </a:p>
          <a:p>
            <a:pPr algn="r">
              <a:lnSpc>
                <a:spcPts val="3024"/>
              </a:lnSpc>
            </a:pPr>
            <a:r>
              <a:rPr lang="en-US" sz="2100" spc="168" dirty="0">
                <a:solidFill>
                  <a:srgbClr val="F6F6ED"/>
                </a:solidFill>
                <a:latin typeface="Glacial Indifference"/>
              </a:rPr>
              <a:t>One body, for we all partake in one bread.</a:t>
            </a:r>
          </a:p>
        </p:txBody>
      </p:sp>
      <p:sp>
        <p:nvSpPr>
          <p:cNvPr id="11" name="TextBox 11"/>
          <p:cNvSpPr txBox="1"/>
          <p:nvPr/>
        </p:nvSpPr>
        <p:spPr>
          <a:xfrm>
            <a:off x="1309506" y="714193"/>
            <a:ext cx="7712574" cy="634365"/>
          </a:xfrm>
          <a:prstGeom prst="rect">
            <a:avLst/>
          </a:prstGeom>
        </p:spPr>
        <p:txBody>
          <a:bodyPr lIns="0" tIns="0" rIns="0" bIns="0" rtlCol="0" anchor="t">
            <a:spAutoFit/>
          </a:bodyPr>
          <a:lstStyle/>
          <a:p>
            <a:pPr algn="r">
              <a:lnSpc>
                <a:spcPts val="4680"/>
              </a:lnSpc>
            </a:pPr>
            <a:r>
              <a:rPr lang="en-US" sz="4500">
                <a:solidFill>
                  <a:srgbClr val="F6F6ED"/>
                </a:solidFill>
                <a:latin typeface="Luthier Italics"/>
              </a:rPr>
              <a:t>A shared body in Christ...</a:t>
            </a:r>
          </a:p>
        </p:txBody>
      </p:sp>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20279" flipV="1">
            <a:off x="6981099" y="2717624"/>
            <a:ext cx="260224" cy="54072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F8368"/>
        </a:solidFill>
        <a:effectLst/>
      </p:bgPr>
    </p:bg>
    <p:spTree>
      <p:nvGrpSpPr>
        <p:cNvPr id="1" name=""/>
        <p:cNvGrpSpPr/>
        <p:nvPr/>
      </p:nvGrpSpPr>
      <p:grpSpPr>
        <a:xfrm>
          <a:off x="0" y="0"/>
          <a:ext cx="0" cy="0"/>
          <a:chOff x="0" y="0"/>
          <a:chExt cx="0" cy="0"/>
        </a:xfrm>
      </p:grpSpPr>
      <p:grpSp>
        <p:nvGrpSpPr>
          <p:cNvPr id="2" name="Group 2"/>
          <p:cNvGrpSpPr/>
          <p:nvPr/>
        </p:nvGrpSpPr>
        <p:grpSpPr>
          <a:xfrm>
            <a:off x="157396" y="731520"/>
            <a:ext cx="515319" cy="6704681"/>
            <a:chOff x="0" y="0"/>
            <a:chExt cx="687092" cy="8939574"/>
          </a:xfrm>
        </p:grpSpPr>
        <p:sp>
          <p:nvSpPr>
            <p:cNvPr id="3" name="AutoShape 3"/>
            <p:cNvSpPr/>
            <p:nvPr/>
          </p:nvSpPr>
          <p:spPr>
            <a:xfrm>
              <a:off x="326613" y="737068"/>
              <a:ext cx="33867" cy="8202507"/>
            </a:xfrm>
            <a:prstGeom prst="rect">
              <a:avLst/>
            </a:prstGeom>
            <a:solidFill>
              <a:srgbClr val="F6F6ED"/>
            </a:solidFill>
          </p:spPr>
        </p:sp>
        <p:sp>
          <p:nvSpPr>
            <p:cNvPr id="4" name="TextBox 4"/>
            <p:cNvSpPr txBox="1"/>
            <p:nvPr/>
          </p:nvSpPr>
          <p:spPr>
            <a:xfrm>
              <a:off x="0" y="-28575"/>
              <a:ext cx="687092" cy="330214"/>
            </a:xfrm>
            <a:prstGeom prst="rect">
              <a:avLst/>
            </a:prstGeom>
          </p:spPr>
          <p:txBody>
            <a:bodyPr lIns="0" tIns="0" rIns="0" bIns="0" rtlCol="0" anchor="t">
              <a:spAutoFit/>
            </a:bodyPr>
            <a:lstStyle/>
            <a:p>
              <a:pPr algn="ctr">
                <a:lnSpc>
                  <a:spcPts val="2090"/>
                </a:lnSpc>
              </a:pPr>
              <a:endParaRPr/>
            </a:p>
          </p:txBody>
        </p:sp>
      </p:grpSp>
      <p:grpSp>
        <p:nvGrpSpPr>
          <p:cNvPr id="5" name="Group 5"/>
          <p:cNvGrpSpPr/>
          <p:nvPr/>
        </p:nvGrpSpPr>
        <p:grpSpPr>
          <a:xfrm>
            <a:off x="-104109" y="6745118"/>
            <a:ext cx="9961818" cy="658982"/>
            <a:chOff x="0" y="0"/>
            <a:chExt cx="13282425" cy="878643"/>
          </a:xfrm>
        </p:grpSpPr>
        <p:sp>
          <p:nvSpPr>
            <p:cNvPr id="6" name="AutoShape 6"/>
            <p:cNvSpPr/>
            <p:nvPr/>
          </p:nvSpPr>
          <p:spPr>
            <a:xfrm>
              <a:off x="0" y="0"/>
              <a:ext cx="13282425" cy="878643"/>
            </a:xfrm>
            <a:prstGeom prst="rect">
              <a:avLst/>
            </a:prstGeom>
            <a:solidFill>
              <a:srgbClr val="F6F6ED"/>
            </a:solidFill>
          </p:spPr>
        </p:sp>
        <p:sp>
          <p:nvSpPr>
            <p:cNvPr id="7" name="TextBox 7"/>
            <p:cNvSpPr txBox="1"/>
            <p:nvPr/>
          </p:nvSpPr>
          <p:spPr>
            <a:xfrm>
              <a:off x="6125083" y="190190"/>
              <a:ext cx="6043170" cy="332105"/>
            </a:xfrm>
            <a:prstGeom prst="rect">
              <a:avLst/>
            </a:prstGeom>
          </p:spPr>
          <p:txBody>
            <a:bodyPr lIns="0" tIns="0" rIns="0" bIns="0" rtlCol="0" anchor="t">
              <a:spAutoFit/>
            </a:bodyPr>
            <a:lstStyle/>
            <a:p>
              <a:pPr algn="r">
                <a:lnSpc>
                  <a:spcPts val="1959"/>
                </a:lnSpc>
              </a:pPr>
              <a:r>
                <a:rPr lang="en-US" sz="1400" spc="72">
                  <a:solidFill>
                    <a:srgbClr val="5F8368"/>
                  </a:solidFill>
                  <a:latin typeface="Luthier Bold"/>
                </a:rPr>
                <a:t>BCOC • 2022</a:t>
              </a:r>
            </a:p>
          </p:txBody>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935004" y="2434819"/>
            <a:ext cx="1366533" cy="399711"/>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20279" flipV="1">
            <a:off x="6981099" y="2717624"/>
            <a:ext cx="260224" cy="540725"/>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213536" y="2769942"/>
            <a:ext cx="1444643" cy="164328"/>
          </a:xfrm>
          <a:prstGeom prst="rect">
            <a:avLst/>
          </a:prstGeom>
        </p:spPr>
      </p:pic>
      <p:sp>
        <p:nvSpPr>
          <p:cNvPr id="11" name="TextBox 11"/>
          <p:cNvSpPr txBox="1"/>
          <p:nvPr/>
        </p:nvSpPr>
        <p:spPr>
          <a:xfrm>
            <a:off x="1415053" y="1633800"/>
            <a:ext cx="7607027" cy="1136142"/>
          </a:xfrm>
          <a:prstGeom prst="rect">
            <a:avLst/>
          </a:prstGeom>
        </p:spPr>
        <p:txBody>
          <a:bodyPr lIns="0" tIns="0" rIns="0" bIns="0" rtlCol="0" anchor="t">
            <a:spAutoFit/>
          </a:bodyPr>
          <a:lstStyle/>
          <a:p>
            <a:pPr algn="r">
              <a:lnSpc>
                <a:spcPts val="3024"/>
              </a:lnSpc>
            </a:pPr>
            <a:r>
              <a:rPr lang="en-US" sz="2100" spc="168" dirty="0">
                <a:solidFill>
                  <a:srgbClr val="F6F6ED"/>
                </a:solidFill>
                <a:latin typeface="Glacial Indifference Bold"/>
              </a:rPr>
              <a:t>1 CORINTHIANS 10:17</a:t>
            </a:r>
          </a:p>
          <a:p>
            <a:pPr algn="r">
              <a:lnSpc>
                <a:spcPts val="3024"/>
              </a:lnSpc>
            </a:pPr>
            <a:r>
              <a:rPr lang="en-US" sz="2100" spc="168" dirty="0">
                <a:solidFill>
                  <a:srgbClr val="F6F6ED"/>
                </a:solidFill>
                <a:latin typeface="Glacial Indifference"/>
              </a:rPr>
              <a:t>Because there is one bread, we who are many are </a:t>
            </a:r>
          </a:p>
          <a:p>
            <a:pPr algn="r">
              <a:lnSpc>
                <a:spcPts val="3024"/>
              </a:lnSpc>
            </a:pPr>
            <a:r>
              <a:rPr lang="en-US" sz="2100" spc="168" dirty="0">
                <a:solidFill>
                  <a:srgbClr val="F6F6ED"/>
                </a:solidFill>
                <a:latin typeface="Glacial Indifference"/>
              </a:rPr>
              <a:t>One body, for we all partake in one bread.</a:t>
            </a:r>
          </a:p>
        </p:txBody>
      </p:sp>
      <p:sp>
        <p:nvSpPr>
          <p:cNvPr id="12" name="TextBox 12"/>
          <p:cNvSpPr txBox="1"/>
          <p:nvPr/>
        </p:nvSpPr>
        <p:spPr>
          <a:xfrm>
            <a:off x="1309506" y="714193"/>
            <a:ext cx="7712574" cy="634365"/>
          </a:xfrm>
          <a:prstGeom prst="rect">
            <a:avLst/>
          </a:prstGeom>
        </p:spPr>
        <p:txBody>
          <a:bodyPr lIns="0" tIns="0" rIns="0" bIns="0" rtlCol="0" anchor="t">
            <a:spAutoFit/>
          </a:bodyPr>
          <a:lstStyle/>
          <a:p>
            <a:pPr algn="r">
              <a:lnSpc>
                <a:spcPts val="4680"/>
              </a:lnSpc>
            </a:pPr>
            <a:r>
              <a:rPr lang="en-US" sz="4500">
                <a:solidFill>
                  <a:srgbClr val="F6F6ED"/>
                </a:solidFill>
                <a:latin typeface="Luthier Italics"/>
              </a:rPr>
              <a:t>A shared body in Christ...</a:t>
            </a:r>
          </a:p>
        </p:txBody>
      </p:sp>
      <p:sp>
        <p:nvSpPr>
          <p:cNvPr id="13" name="TextBox 13"/>
          <p:cNvSpPr txBox="1"/>
          <p:nvPr/>
        </p:nvSpPr>
        <p:spPr>
          <a:xfrm>
            <a:off x="5404088" y="3185102"/>
            <a:ext cx="3033594" cy="397706"/>
          </a:xfrm>
          <a:prstGeom prst="rect">
            <a:avLst/>
          </a:prstGeom>
        </p:spPr>
        <p:txBody>
          <a:bodyPr lIns="0" tIns="0" rIns="0" bIns="0" rtlCol="0" anchor="t">
            <a:spAutoFit/>
          </a:bodyPr>
          <a:lstStyle/>
          <a:p>
            <a:pPr algn="ctr">
              <a:lnSpc>
                <a:spcPts val="3279"/>
              </a:lnSpc>
            </a:pPr>
            <a:r>
              <a:rPr lang="en-US" sz="2342">
                <a:solidFill>
                  <a:srgbClr val="F6F6ED"/>
                </a:solidFill>
                <a:latin typeface="Glacial Indifference Italics"/>
              </a:rPr>
              <a:t>SHARE OR PARTICIPATE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F8368"/>
        </a:solidFill>
        <a:effectLst/>
      </p:bgPr>
    </p:bg>
    <p:spTree>
      <p:nvGrpSpPr>
        <p:cNvPr id="1" name=""/>
        <p:cNvGrpSpPr/>
        <p:nvPr/>
      </p:nvGrpSpPr>
      <p:grpSpPr>
        <a:xfrm>
          <a:off x="0" y="0"/>
          <a:ext cx="0" cy="0"/>
          <a:chOff x="0" y="0"/>
          <a:chExt cx="0" cy="0"/>
        </a:xfrm>
      </p:grpSpPr>
      <p:grpSp>
        <p:nvGrpSpPr>
          <p:cNvPr id="2" name="Group 2"/>
          <p:cNvGrpSpPr/>
          <p:nvPr/>
        </p:nvGrpSpPr>
        <p:grpSpPr>
          <a:xfrm>
            <a:off x="157396" y="731520"/>
            <a:ext cx="515319" cy="6704681"/>
            <a:chOff x="0" y="0"/>
            <a:chExt cx="687092" cy="8939574"/>
          </a:xfrm>
        </p:grpSpPr>
        <p:sp>
          <p:nvSpPr>
            <p:cNvPr id="3" name="AutoShape 3"/>
            <p:cNvSpPr/>
            <p:nvPr/>
          </p:nvSpPr>
          <p:spPr>
            <a:xfrm>
              <a:off x="326613" y="737068"/>
              <a:ext cx="33867" cy="8202507"/>
            </a:xfrm>
            <a:prstGeom prst="rect">
              <a:avLst/>
            </a:prstGeom>
            <a:solidFill>
              <a:srgbClr val="F6F6ED"/>
            </a:solidFill>
          </p:spPr>
        </p:sp>
        <p:sp>
          <p:nvSpPr>
            <p:cNvPr id="4" name="TextBox 4"/>
            <p:cNvSpPr txBox="1"/>
            <p:nvPr/>
          </p:nvSpPr>
          <p:spPr>
            <a:xfrm>
              <a:off x="0" y="-28575"/>
              <a:ext cx="687092" cy="330214"/>
            </a:xfrm>
            <a:prstGeom prst="rect">
              <a:avLst/>
            </a:prstGeom>
          </p:spPr>
          <p:txBody>
            <a:bodyPr lIns="0" tIns="0" rIns="0" bIns="0" rtlCol="0" anchor="t">
              <a:spAutoFit/>
            </a:bodyPr>
            <a:lstStyle/>
            <a:p>
              <a:pPr algn="ctr">
                <a:lnSpc>
                  <a:spcPts val="2090"/>
                </a:lnSpc>
              </a:pPr>
              <a:endParaRPr/>
            </a:p>
          </p:txBody>
        </p:sp>
      </p:grpSp>
      <p:grpSp>
        <p:nvGrpSpPr>
          <p:cNvPr id="5" name="Group 5"/>
          <p:cNvGrpSpPr/>
          <p:nvPr/>
        </p:nvGrpSpPr>
        <p:grpSpPr>
          <a:xfrm>
            <a:off x="-104109" y="6745118"/>
            <a:ext cx="9961818" cy="658982"/>
            <a:chOff x="0" y="0"/>
            <a:chExt cx="13282425" cy="878643"/>
          </a:xfrm>
        </p:grpSpPr>
        <p:sp>
          <p:nvSpPr>
            <p:cNvPr id="6" name="AutoShape 6"/>
            <p:cNvSpPr/>
            <p:nvPr/>
          </p:nvSpPr>
          <p:spPr>
            <a:xfrm>
              <a:off x="0" y="0"/>
              <a:ext cx="13282425" cy="878643"/>
            </a:xfrm>
            <a:prstGeom prst="rect">
              <a:avLst/>
            </a:prstGeom>
            <a:solidFill>
              <a:srgbClr val="F6F6ED"/>
            </a:solidFill>
          </p:spPr>
        </p:sp>
        <p:sp>
          <p:nvSpPr>
            <p:cNvPr id="7" name="TextBox 7"/>
            <p:cNvSpPr txBox="1"/>
            <p:nvPr/>
          </p:nvSpPr>
          <p:spPr>
            <a:xfrm>
              <a:off x="6125083" y="190190"/>
              <a:ext cx="6043170" cy="332105"/>
            </a:xfrm>
            <a:prstGeom prst="rect">
              <a:avLst/>
            </a:prstGeom>
          </p:spPr>
          <p:txBody>
            <a:bodyPr lIns="0" tIns="0" rIns="0" bIns="0" rtlCol="0" anchor="t">
              <a:spAutoFit/>
            </a:bodyPr>
            <a:lstStyle/>
            <a:p>
              <a:pPr algn="r">
                <a:lnSpc>
                  <a:spcPts val="1959"/>
                </a:lnSpc>
              </a:pPr>
              <a:r>
                <a:rPr lang="en-US" sz="1400" spc="72">
                  <a:solidFill>
                    <a:srgbClr val="5F8368"/>
                  </a:solidFill>
                  <a:latin typeface="Luthier Bold"/>
                </a:rPr>
                <a:t>BCOC • 2022</a:t>
              </a:r>
            </a:p>
          </p:txBody>
        </p:sp>
      </p:grpSp>
      <p:pic>
        <p:nvPicPr>
          <p:cNvPr id="8" name="Picture 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935004" y="2434819"/>
            <a:ext cx="1366533" cy="399711"/>
          </a:xfrm>
          <a:prstGeom prst="rect">
            <a:avLst/>
          </a:prstGeom>
        </p:spPr>
      </p:pic>
      <p:pic>
        <p:nvPicPr>
          <p:cNvPr id="9" name="Picture 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20279" flipV="1">
            <a:off x="6981099" y="2717624"/>
            <a:ext cx="260224" cy="540725"/>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213536" y="2769942"/>
            <a:ext cx="1444643" cy="164328"/>
          </a:xfrm>
          <a:prstGeom prst="rect">
            <a:avLst/>
          </a:prstGeom>
        </p:spPr>
      </p:pic>
      <p:pic>
        <p:nvPicPr>
          <p:cNvPr id="11" name="Picture 1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8197701" y="3148841"/>
            <a:ext cx="1156973" cy="1206751"/>
          </a:xfrm>
          <a:prstGeom prst="rect">
            <a:avLst/>
          </a:prstGeom>
        </p:spPr>
      </p:pic>
      <p:sp>
        <p:nvSpPr>
          <p:cNvPr id="12" name="TextBox 12"/>
          <p:cNvSpPr txBox="1"/>
          <p:nvPr/>
        </p:nvSpPr>
        <p:spPr>
          <a:xfrm>
            <a:off x="1415053" y="1633800"/>
            <a:ext cx="7607027" cy="1136142"/>
          </a:xfrm>
          <a:prstGeom prst="rect">
            <a:avLst/>
          </a:prstGeom>
        </p:spPr>
        <p:txBody>
          <a:bodyPr lIns="0" tIns="0" rIns="0" bIns="0" rtlCol="0" anchor="t">
            <a:spAutoFit/>
          </a:bodyPr>
          <a:lstStyle/>
          <a:p>
            <a:pPr algn="r">
              <a:lnSpc>
                <a:spcPts val="3024"/>
              </a:lnSpc>
            </a:pPr>
            <a:r>
              <a:rPr lang="en-US" sz="2100" spc="168" dirty="0">
                <a:solidFill>
                  <a:srgbClr val="F6F6ED"/>
                </a:solidFill>
                <a:latin typeface="Glacial Indifference Bold"/>
              </a:rPr>
              <a:t>1 CORINTHIANS 10:17</a:t>
            </a:r>
          </a:p>
          <a:p>
            <a:pPr algn="r">
              <a:lnSpc>
                <a:spcPts val="3024"/>
              </a:lnSpc>
            </a:pPr>
            <a:r>
              <a:rPr lang="en-US" sz="2100" spc="168" dirty="0">
                <a:solidFill>
                  <a:srgbClr val="F6F6ED"/>
                </a:solidFill>
                <a:latin typeface="Glacial Indifference"/>
              </a:rPr>
              <a:t>Because there is one bread, we who are many are </a:t>
            </a:r>
          </a:p>
          <a:p>
            <a:pPr algn="r">
              <a:lnSpc>
                <a:spcPts val="3024"/>
              </a:lnSpc>
            </a:pPr>
            <a:r>
              <a:rPr lang="en-US" sz="2100" spc="168" dirty="0">
                <a:solidFill>
                  <a:srgbClr val="F6F6ED"/>
                </a:solidFill>
                <a:latin typeface="Glacial Indifference"/>
              </a:rPr>
              <a:t>One body, for we all partake in one bread.</a:t>
            </a:r>
          </a:p>
        </p:txBody>
      </p:sp>
      <p:sp>
        <p:nvSpPr>
          <p:cNvPr id="13" name="TextBox 13"/>
          <p:cNvSpPr txBox="1"/>
          <p:nvPr/>
        </p:nvSpPr>
        <p:spPr>
          <a:xfrm>
            <a:off x="1309506" y="714193"/>
            <a:ext cx="7712574" cy="634365"/>
          </a:xfrm>
          <a:prstGeom prst="rect">
            <a:avLst/>
          </a:prstGeom>
        </p:spPr>
        <p:txBody>
          <a:bodyPr lIns="0" tIns="0" rIns="0" bIns="0" rtlCol="0" anchor="t">
            <a:spAutoFit/>
          </a:bodyPr>
          <a:lstStyle/>
          <a:p>
            <a:pPr algn="r">
              <a:lnSpc>
                <a:spcPts val="4680"/>
              </a:lnSpc>
            </a:pPr>
            <a:r>
              <a:rPr lang="en-US" sz="4500">
                <a:solidFill>
                  <a:srgbClr val="F6F6ED"/>
                </a:solidFill>
                <a:latin typeface="Luthier Italics"/>
              </a:rPr>
              <a:t>A shared body in Christ...</a:t>
            </a:r>
          </a:p>
        </p:txBody>
      </p:sp>
      <p:sp>
        <p:nvSpPr>
          <p:cNvPr id="14" name="TextBox 14"/>
          <p:cNvSpPr txBox="1"/>
          <p:nvPr/>
        </p:nvSpPr>
        <p:spPr>
          <a:xfrm>
            <a:off x="5404088" y="3185102"/>
            <a:ext cx="3033594" cy="397706"/>
          </a:xfrm>
          <a:prstGeom prst="rect">
            <a:avLst/>
          </a:prstGeom>
        </p:spPr>
        <p:txBody>
          <a:bodyPr lIns="0" tIns="0" rIns="0" bIns="0" rtlCol="0" anchor="t">
            <a:spAutoFit/>
          </a:bodyPr>
          <a:lstStyle/>
          <a:p>
            <a:pPr algn="ctr">
              <a:lnSpc>
                <a:spcPts val="3279"/>
              </a:lnSpc>
            </a:pPr>
            <a:r>
              <a:rPr lang="en-US" sz="2342">
                <a:solidFill>
                  <a:srgbClr val="F6F6ED"/>
                </a:solidFill>
                <a:latin typeface="Glacial Indifference Italics"/>
              </a:rPr>
              <a:t>SHARE OR PARTICIPATE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F8368"/>
        </a:solidFill>
        <a:effectLst/>
      </p:bgPr>
    </p:bg>
    <p:spTree>
      <p:nvGrpSpPr>
        <p:cNvPr id="1" name=""/>
        <p:cNvGrpSpPr/>
        <p:nvPr/>
      </p:nvGrpSpPr>
      <p:grpSpPr>
        <a:xfrm>
          <a:off x="0" y="0"/>
          <a:ext cx="0" cy="0"/>
          <a:chOff x="0" y="0"/>
          <a:chExt cx="0" cy="0"/>
        </a:xfrm>
      </p:grpSpPr>
      <p:grpSp>
        <p:nvGrpSpPr>
          <p:cNvPr id="2" name="Group 2"/>
          <p:cNvGrpSpPr/>
          <p:nvPr/>
        </p:nvGrpSpPr>
        <p:grpSpPr>
          <a:xfrm>
            <a:off x="157396" y="731520"/>
            <a:ext cx="515319" cy="6704681"/>
            <a:chOff x="0" y="0"/>
            <a:chExt cx="687092" cy="8939574"/>
          </a:xfrm>
        </p:grpSpPr>
        <p:sp>
          <p:nvSpPr>
            <p:cNvPr id="3" name="AutoShape 3"/>
            <p:cNvSpPr/>
            <p:nvPr/>
          </p:nvSpPr>
          <p:spPr>
            <a:xfrm>
              <a:off x="326613" y="737068"/>
              <a:ext cx="33867" cy="8202507"/>
            </a:xfrm>
            <a:prstGeom prst="rect">
              <a:avLst/>
            </a:prstGeom>
            <a:solidFill>
              <a:srgbClr val="F6F6ED"/>
            </a:solidFill>
          </p:spPr>
        </p:sp>
        <p:sp>
          <p:nvSpPr>
            <p:cNvPr id="4" name="TextBox 4"/>
            <p:cNvSpPr txBox="1"/>
            <p:nvPr/>
          </p:nvSpPr>
          <p:spPr>
            <a:xfrm>
              <a:off x="0" y="-28575"/>
              <a:ext cx="687092" cy="330214"/>
            </a:xfrm>
            <a:prstGeom prst="rect">
              <a:avLst/>
            </a:prstGeom>
          </p:spPr>
          <p:txBody>
            <a:bodyPr lIns="0" tIns="0" rIns="0" bIns="0" rtlCol="0" anchor="t">
              <a:spAutoFit/>
            </a:bodyPr>
            <a:lstStyle/>
            <a:p>
              <a:pPr algn="ctr">
                <a:lnSpc>
                  <a:spcPts val="2090"/>
                </a:lnSpc>
              </a:pPr>
              <a:endParaRPr/>
            </a:p>
          </p:txBody>
        </p:sp>
      </p:grpSp>
      <p:grpSp>
        <p:nvGrpSpPr>
          <p:cNvPr id="5" name="Group 5"/>
          <p:cNvGrpSpPr/>
          <p:nvPr/>
        </p:nvGrpSpPr>
        <p:grpSpPr>
          <a:xfrm>
            <a:off x="-104109" y="6745118"/>
            <a:ext cx="9961818" cy="658982"/>
            <a:chOff x="0" y="0"/>
            <a:chExt cx="13282425" cy="878643"/>
          </a:xfrm>
        </p:grpSpPr>
        <p:sp>
          <p:nvSpPr>
            <p:cNvPr id="6" name="AutoShape 6"/>
            <p:cNvSpPr/>
            <p:nvPr/>
          </p:nvSpPr>
          <p:spPr>
            <a:xfrm>
              <a:off x="0" y="0"/>
              <a:ext cx="13282425" cy="878643"/>
            </a:xfrm>
            <a:prstGeom prst="rect">
              <a:avLst/>
            </a:prstGeom>
            <a:solidFill>
              <a:srgbClr val="F6F6ED"/>
            </a:solidFill>
          </p:spPr>
        </p:sp>
        <p:sp>
          <p:nvSpPr>
            <p:cNvPr id="7" name="TextBox 7"/>
            <p:cNvSpPr txBox="1"/>
            <p:nvPr/>
          </p:nvSpPr>
          <p:spPr>
            <a:xfrm>
              <a:off x="6125083" y="190190"/>
              <a:ext cx="6043170" cy="332105"/>
            </a:xfrm>
            <a:prstGeom prst="rect">
              <a:avLst/>
            </a:prstGeom>
          </p:spPr>
          <p:txBody>
            <a:bodyPr lIns="0" tIns="0" rIns="0" bIns="0" rtlCol="0" anchor="t">
              <a:spAutoFit/>
            </a:bodyPr>
            <a:lstStyle/>
            <a:p>
              <a:pPr algn="r">
                <a:lnSpc>
                  <a:spcPts val="1959"/>
                </a:lnSpc>
              </a:pPr>
              <a:r>
                <a:rPr lang="en-US" sz="1400" spc="72">
                  <a:solidFill>
                    <a:srgbClr val="5F8368"/>
                  </a:solidFill>
                  <a:latin typeface="Luthier Bold"/>
                </a:rPr>
                <a:t>BCOC • 2022</a:t>
              </a:r>
            </a:p>
          </p:txBody>
        </p:sp>
      </p:grpSp>
      <p:pic>
        <p:nvPicPr>
          <p:cNvPr id="8" name="Picture 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935004" y="2434819"/>
            <a:ext cx="1366533" cy="399711"/>
          </a:xfrm>
          <a:prstGeom prst="rect">
            <a:avLst/>
          </a:prstGeom>
        </p:spPr>
      </p:pic>
      <p:pic>
        <p:nvPicPr>
          <p:cNvPr id="9" name="Picture 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20279" flipV="1">
            <a:off x="6981099" y="2717624"/>
            <a:ext cx="260224" cy="540725"/>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213536" y="2769942"/>
            <a:ext cx="1444643" cy="164328"/>
          </a:xfrm>
          <a:prstGeom prst="rect">
            <a:avLst/>
          </a:prstGeom>
        </p:spPr>
      </p:pic>
      <p:pic>
        <p:nvPicPr>
          <p:cNvPr id="11" name="Picture 1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8197701" y="3148841"/>
            <a:ext cx="1156973" cy="1206751"/>
          </a:xfrm>
          <a:prstGeom prst="rect">
            <a:avLst/>
          </a:prstGeom>
        </p:spPr>
      </p:pic>
      <p:sp>
        <p:nvSpPr>
          <p:cNvPr id="12" name="TextBox 12"/>
          <p:cNvSpPr txBox="1"/>
          <p:nvPr/>
        </p:nvSpPr>
        <p:spPr>
          <a:xfrm>
            <a:off x="1415053" y="1633800"/>
            <a:ext cx="7607027" cy="1136142"/>
          </a:xfrm>
          <a:prstGeom prst="rect">
            <a:avLst/>
          </a:prstGeom>
        </p:spPr>
        <p:txBody>
          <a:bodyPr lIns="0" tIns="0" rIns="0" bIns="0" rtlCol="0" anchor="t">
            <a:spAutoFit/>
          </a:bodyPr>
          <a:lstStyle/>
          <a:p>
            <a:pPr algn="r">
              <a:lnSpc>
                <a:spcPts val="3024"/>
              </a:lnSpc>
            </a:pPr>
            <a:r>
              <a:rPr lang="en-US" sz="2100" spc="168" dirty="0">
                <a:solidFill>
                  <a:srgbClr val="F6F6ED"/>
                </a:solidFill>
                <a:latin typeface="Glacial Indifference Bold"/>
              </a:rPr>
              <a:t>1 CORINTHIANS 10:17</a:t>
            </a:r>
          </a:p>
          <a:p>
            <a:pPr algn="r">
              <a:lnSpc>
                <a:spcPts val="3024"/>
              </a:lnSpc>
            </a:pPr>
            <a:r>
              <a:rPr lang="en-US" sz="2100" spc="168" dirty="0">
                <a:solidFill>
                  <a:srgbClr val="F6F6ED"/>
                </a:solidFill>
                <a:latin typeface="Glacial Indifference"/>
              </a:rPr>
              <a:t>Because there is one bread, we who are many are </a:t>
            </a:r>
          </a:p>
          <a:p>
            <a:pPr algn="r">
              <a:lnSpc>
                <a:spcPts val="3024"/>
              </a:lnSpc>
            </a:pPr>
            <a:r>
              <a:rPr lang="en-US" sz="2100" spc="168" dirty="0">
                <a:solidFill>
                  <a:srgbClr val="F6F6ED"/>
                </a:solidFill>
                <a:latin typeface="Glacial Indifference"/>
              </a:rPr>
              <a:t>One body, for we all partake in one bread.</a:t>
            </a:r>
          </a:p>
        </p:txBody>
      </p:sp>
      <p:sp>
        <p:nvSpPr>
          <p:cNvPr id="13" name="TextBox 13"/>
          <p:cNvSpPr txBox="1"/>
          <p:nvPr/>
        </p:nvSpPr>
        <p:spPr>
          <a:xfrm>
            <a:off x="1309506" y="714193"/>
            <a:ext cx="7712574" cy="634365"/>
          </a:xfrm>
          <a:prstGeom prst="rect">
            <a:avLst/>
          </a:prstGeom>
        </p:spPr>
        <p:txBody>
          <a:bodyPr lIns="0" tIns="0" rIns="0" bIns="0" rtlCol="0" anchor="t">
            <a:spAutoFit/>
          </a:bodyPr>
          <a:lstStyle/>
          <a:p>
            <a:pPr algn="r">
              <a:lnSpc>
                <a:spcPts val="4680"/>
              </a:lnSpc>
            </a:pPr>
            <a:r>
              <a:rPr lang="en-US" sz="4500">
                <a:solidFill>
                  <a:srgbClr val="F6F6ED"/>
                </a:solidFill>
                <a:latin typeface="Luthier Italics"/>
              </a:rPr>
              <a:t>A shared body in Christ...</a:t>
            </a:r>
          </a:p>
        </p:txBody>
      </p:sp>
      <p:sp>
        <p:nvSpPr>
          <p:cNvPr id="14" name="TextBox 14"/>
          <p:cNvSpPr txBox="1"/>
          <p:nvPr/>
        </p:nvSpPr>
        <p:spPr>
          <a:xfrm>
            <a:off x="5404088" y="3185102"/>
            <a:ext cx="3033594" cy="397706"/>
          </a:xfrm>
          <a:prstGeom prst="rect">
            <a:avLst/>
          </a:prstGeom>
        </p:spPr>
        <p:txBody>
          <a:bodyPr lIns="0" tIns="0" rIns="0" bIns="0" rtlCol="0" anchor="t">
            <a:spAutoFit/>
          </a:bodyPr>
          <a:lstStyle/>
          <a:p>
            <a:pPr algn="ctr">
              <a:lnSpc>
                <a:spcPts val="3279"/>
              </a:lnSpc>
            </a:pPr>
            <a:r>
              <a:rPr lang="en-US" sz="2342">
                <a:solidFill>
                  <a:srgbClr val="F6F6ED"/>
                </a:solidFill>
                <a:latin typeface="Glacial Indifference Italics"/>
              </a:rPr>
              <a:t>SHARE OR PARTICIPATE</a:t>
            </a:r>
          </a:p>
        </p:txBody>
      </p:sp>
      <p:sp>
        <p:nvSpPr>
          <p:cNvPr id="15" name="TextBox 15"/>
          <p:cNvSpPr txBox="1"/>
          <p:nvPr/>
        </p:nvSpPr>
        <p:spPr>
          <a:xfrm>
            <a:off x="590674" y="3787188"/>
            <a:ext cx="7607027" cy="755142"/>
          </a:xfrm>
          <a:prstGeom prst="rect">
            <a:avLst/>
          </a:prstGeom>
        </p:spPr>
        <p:txBody>
          <a:bodyPr lIns="0" tIns="0" rIns="0" bIns="0" rtlCol="0" anchor="t">
            <a:spAutoFit/>
          </a:bodyPr>
          <a:lstStyle/>
          <a:p>
            <a:pPr algn="just">
              <a:lnSpc>
                <a:spcPts val="3024"/>
              </a:lnSpc>
            </a:pPr>
            <a:r>
              <a:rPr lang="en-US" sz="2100" spc="168">
                <a:solidFill>
                  <a:srgbClr val="F6F6ED"/>
                </a:solidFill>
                <a:latin typeface="Glacial Indifference Bold"/>
              </a:rPr>
              <a:t>ROMANS 6:5</a:t>
            </a:r>
          </a:p>
          <a:p>
            <a:pPr algn="just">
              <a:lnSpc>
                <a:spcPts val="3024"/>
              </a:lnSpc>
            </a:pPr>
            <a:r>
              <a:rPr lang="en-US" sz="2100" spc="168">
                <a:solidFill>
                  <a:srgbClr val="F6F6ED"/>
                </a:solidFill>
                <a:latin typeface="Glacial Indifference"/>
              </a:rPr>
              <a:t>BEFORE JESUS OUR BODY WAS THE "BODY OF SIN"...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F8368"/>
        </a:solidFill>
        <a:effectLst/>
      </p:bgPr>
    </p:bg>
    <p:spTree>
      <p:nvGrpSpPr>
        <p:cNvPr id="1" name=""/>
        <p:cNvGrpSpPr/>
        <p:nvPr/>
      </p:nvGrpSpPr>
      <p:grpSpPr>
        <a:xfrm>
          <a:off x="0" y="0"/>
          <a:ext cx="0" cy="0"/>
          <a:chOff x="0" y="0"/>
          <a:chExt cx="0" cy="0"/>
        </a:xfrm>
      </p:grpSpPr>
      <p:grpSp>
        <p:nvGrpSpPr>
          <p:cNvPr id="2" name="Group 2"/>
          <p:cNvGrpSpPr/>
          <p:nvPr/>
        </p:nvGrpSpPr>
        <p:grpSpPr>
          <a:xfrm>
            <a:off x="157396" y="731520"/>
            <a:ext cx="515319" cy="6704681"/>
            <a:chOff x="0" y="0"/>
            <a:chExt cx="687092" cy="8939574"/>
          </a:xfrm>
        </p:grpSpPr>
        <p:sp>
          <p:nvSpPr>
            <p:cNvPr id="3" name="AutoShape 3"/>
            <p:cNvSpPr/>
            <p:nvPr/>
          </p:nvSpPr>
          <p:spPr>
            <a:xfrm>
              <a:off x="326613" y="737068"/>
              <a:ext cx="33867" cy="8202507"/>
            </a:xfrm>
            <a:prstGeom prst="rect">
              <a:avLst/>
            </a:prstGeom>
            <a:solidFill>
              <a:srgbClr val="F6F6ED"/>
            </a:solidFill>
          </p:spPr>
        </p:sp>
        <p:sp>
          <p:nvSpPr>
            <p:cNvPr id="4" name="TextBox 4"/>
            <p:cNvSpPr txBox="1"/>
            <p:nvPr/>
          </p:nvSpPr>
          <p:spPr>
            <a:xfrm>
              <a:off x="0" y="-28575"/>
              <a:ext cx="687092" cy="330214"/>
            </a:xfrm>
            <a:prstGeom prst="rect">
              <a:avLst/>
            </a:prstGeom>
          </p:spPr>
          <p:txBody>
            <a:bodyPr lIns="0" tIns="0" rIns="0" bIns="0" rtlCol="0" anchor="t">
              <a:spAutoFit/>
            </a:bodyPr>
            <a:lstStyle/>
            <a:p>
              <a:pPr algn="ctr">
                <a:lnSpc>
                  <a:spcPts val="2090"/>
                </a:lnSpc>
              </a:pPr>
              <a:endParaRPr/>
            </a:p>
          </p:txBody>
        </p:sp>
      </p:grpSp>
      <p:grpSp>
        <p:nvGrpSpPr>
          <p:cNvPr id="5" name="Group 5"/>
          <p:cNvGrpSpPr/>
          <p:nvPr/>
        </p:nvGrpSpPr>
        <p:grpSpPr>
          <a:xfrm>
            <a:off x="-104109" y="6745118"/>
            <a:ext cx="9961818" cy="658982"/>
            <a:chOff x="0" y="0"/>
            <a:chExt cx="13282425" cy="878643"/>
          </a:xfrm>
        </p:grpSpPr>
        <p:sp>
          <p:nvSpPr>
            <p:cNvPr id="6" name="AutoShape 6"/>
            <p:cNvSpPr/>
            <p:nvPr/>
          </p:nvSpPr>
          <p:spPr>
            <a:xfrm>
              <a:off x="0" y="0"/>
              <a:ext cx="13282425" cy="878643"/>
            </a:xfrm>
            <a:prstGeom prst="rect">
              <a:avLst/>
            </a:prstGeom>
            <a:solidFill>
              <a:srgbClr val="F6F6ED"/>
            </a:solidFill>
          </p:spPr>
        </p:sp>
        <p:sp>
          <p:nvSpPr>
            <p:cNvPr id="7" name="TextBox 7"/>
            <p:cNvSpPr txBox="1"/>
            <p:nvPr/>
          </p:nvSpPr>
          <p:spPr>
            <a:xfrm>
              <a:off x="6125083" y="190190"/>
              <a:ext cx="6043170" cy="332105"/>
            </a:xfrm>
            <a:prstGeom prst="rect">
              <a:avLst/>
            </a:prstGeom>
          </p:spPr>
          <p:txBody>
            <a:bodyPr lIns="0" tIns="0" rIns="0" bIns="0" rtlCol="0" anchor="t">
              <a:spAutoFit/>
            </a:bodyPr>
            <a:lstStyle/>
            <a:p>
              <a:pPr algn="r">
                <a:lnSpc>
                  <a:spcPts val="1959"/>
                </a:lnSpc>
              </a:pPr>
              <a:r>
                <a:rPr lang="en-US" sz="1400" spc="72">
                  <a:solidFill>
                    <a:srgbClr val="5F8368"/>
                  </a:solidFill>
                  <a:latin typeface="Luthier Bold"/>
                </a:rPr>
                <a:t>BCOC • 2022</a:t>
              </a:r>
            </a:p>
          </p:txBody>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935004" y="2434819"/>
            <a:ext cx="1366533" cy="399711"/>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20279" flipV="1">
            <a:off x="6981099" y="2717624"/>
            <a:ext cx="260224" cy="540725"/>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213536" y="2769942"/>
            <a:ext cx="1444643" cy="164328"/>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197701" y="3148841"/>
            <a:ext cx="1156973" cy="1206751"/>
          </a:xfrm>
          <a:prstGeom prst="rect">
            <a:avLst/>
          </a:prstGeom>
        </p:spPr>
      </p:pic>
      <p:sp>
        <p:nvSpPr>
          <p:cNvPr id="12" name="TextBox 12"/>
          <p:cNvSpPr txBox="1"/>
          <p:nvPr/>
        </p:nvSpPr>
        <p:spPr>
          <a:xfrm>
            <a:off x="1415053" y="1633800"/>
            <a:ext cx="7607027" cy="1136142"/>
          </a:xfrm>
          <a:prstGeom prst="rect">
            <a:avLst/>
          </a:prstGeom>
        </p:spPr>
        <p:txBody>
          <a:bodyPr lIns="0" tIns="0" rIns="0" bIns="0" rtlCol="0" anchor="t">
            <a:spAutoFit/>
          </a:bodyPr>
          <a:lstStyle/>
          <a:p>
            <a:pPr algn="r">
              <a:lnSpc>
                <a:spcPts val="3024"/>
              </a:lnSpc>
            </a:pPr>
            <a:r>
              <a:rPr lang="en-US" sz="2100" spc="168" dirty="0">
                <a:solidFill>
                  <a:srgbClr val="F6F6ED"/>
                </a:solidFill>
                <a:latin typeface="Glacial Indifference Bold"/>
              </a:rPr>
              <a:t>1 CORINTHIANS 10:17</a:t>
            </a:r>
          </a:p>
          <a:p>
            <a:pPr algn="r">
              <a:lnSpc>
                <a:spcPts val="3024"/>
              </a:lnSpc>
            </a:pPr>
            <a:r>
              <a:rPr lang="en-US" sz="2100" spc="168" dirty="0">
                <a:solidFill>
                  <a:srgbClr val="F6F6ED"/>
                </a:solidFill>
                <a:latin typeface="Glacial Indifference"/>
              </a:rPr>
              <a:t>Because there is one bread, we who are many are </a:t>
            </a:r>
          </a:p>
          <a:p>
            <a:pPr algn="r">
              <a:lnSpc>
                <a:spcPts val="3024"/>
              </a:lnSpc>
            </a:pPr>
            <a:r>
              <a:rPr lang="en-US" sz="2100" spc="168" dirty="0">
                <a:solidFill>
                  <a:srgbClr val="F6F6ED"/>
                </a:solidFill>
                <a:latin typeface="Glacial Indifference"/>
              </a:rPr>
              <a:t>One body, for we all partake in one bread.</a:t>
            </a:r>
          </a:p>
        </p:txBody>
      </p:sp>
      <p:sp>
        <p:nvSpPr>
          <p:cNvPr id="13" name="TextBox 13"/>
          <p:cNvSpPr txBox="1"/>
          <p:nvPr/>
        </p:nvSpPr>
        <p:spPr>
          <a:xfrm>
            <a:off x="1309506" y="714193"/>
            <a:ext cx="7712574" cy="634365"/>
          </a:xfrm>
          <a:prstGeom prst="rect">
            <a:avLst/>
          </a:prstGeom>
        </p:spPr>
        <p:txBody>
          <a:bodyPr lIns="0" tIns="0" rIns="0" bIns="0" rtlCol="0" anchor="t">
            <a:spAutoFit/>
          </a:bodyPr>
          <a:lstStyle/>
          <a:p>
            <a:pPr algn="r">
              <a:lnSpc>
                <a:spcPts val="4680"/>
              </a:lnSpc>
            </a:pPr>
            <a:r>
              <a:rPr lang="en-US" sz="4500">
                <a:solidFill>
                  <a:srgbClr val="F6F6ED"/>
                </a:solidFill>
                <a:latin typeface="Luthier Italics"/>
              </a:rPr>
              <a:t>A shared body in Christ...</a:t>
            </a:r>
          </a:p>
        </p:txBody>
      </p:sp>
      <p:sp>
        <p:nvSpPr>
          <p:cNvPr id="14" name="TextBox 14"/>
          <p:cNvSpPr txBox="1"/>
          <p:nvPr/>
        </p:nvSpPr>
        <p:spPr>
          <a:xfrm>
            <a:off x="5404088" y="3185102"/>
            <a:ext cx="3033594" cy="397706"/>
          </a:xfrm>
          <a:prstGeom prst="rect">
            <a:avLst/>
          </a:prstGeom>
        </p:spPr>
        <p:txBody>
          <a:bodyPr lIns="0" tIns="0" rIns="0" bIns="0" rtlCol="0" anchor="t">
            <a:spAutoFit/>
          </a:bodyPr>
          <a:lstStyle/>
          <a:p>
            <a:pPr algn="ctr">
              <a:lnSpc>
                <a:spcPts val="3279"/>
              </a:lnSpc>
            </a:pPr>
            <a:r>
              <a:rPr lang="en-US" sz="2342">
                <a:solidFill>
                  <a:srgbClr val="F6F6ED"/>
                </a:solidFill>
                <a:latin typeface="Glacial Indifference Italics"/>
              </a:rPr>
              <a:t>SHARE OR PARTICIPATE</a:t>
            </a:r>
          </a:p>
        </p:txBody>
      </p:sp>
      <p:sp>
        <p:nvSpPr>
          <p:cNvPr id="15" name="TextBox 15"/>
          <p:cNvSpPr txBox="1"/>
          <p:nvPr/>
        </p:nvSpPr>
        <p:spPr>
          <a:xfrm>
            <a:off x="590674" y="3787188"/>
            <a:ext cx="7607027" cy="755142"/>
          </a:xfrm>
          <a:prstGeom prst="rect">
            <a:avLst/>
          </a:prstGeom>
        </p:spPr>
        <p:txBody>
          <a:bodyPr lIns="0" tIns="0" rIns="0" bIns="0" rtlCol="0" anchor="t">
            <a:spAutoFit/>
          </a:bodyPr>
          <a:lstStyle/>
          <a:p>
            <a:pPr algn="just">
              <a:lnSpc>
                <a:spcPts val="3024"/>
              </a:lnSpc>
            </a:pPr>
            <a:r>
              <a:rPr lang="en-US" sz="2100" spc="168" dirty="0">
                <a:solidFill>
                  <a:srgbClr val="F6F6ED"/>
                </a:solidFill>
                <a:latin typeface="Glacial Indifference Bold"/>
              </a:rPr>
              <a:t>ROMANS 6:5</a:t>
            </a:r>
          </a:p>
          <a:p>
            <a:pPr algn="just">
              <a:lnSpc>
                <a:spcPts val="3024"/>
              </a:lnSpc>
            </a:pPr>
            <a:r>
              <a:rPr lang="en-US" sz="2100" spc="168" dirty="0">
                <a:solidFill>
                  <a:srgbClr val="F6F6ED"/>
                </a:solidFill>
                <a:latin typeface="Glacial Indifference"/>
              </a:rPr>
              <a:t>Before </a:t>
            </a:r>
            <a:r>
              <a:rPr lang="en-US" sz="2100" spc="168" dirty="0" err="1">
                <a:solidFill>
                  <a:srgbClr val="F6F6ED"/>
                </a:solidFill>
                <a:latin typeface="Glacial Indifference"/>
              </a:rPr>
              <a:t>jesus</a:t>
            </a:r>
            <a:r>
              <a:rPr lang="en-US" sz="2100" spc="168" dirty="0">
                <a:solidFill>
                  <a:srgbClr val="F6F6ED"/>
                </a:solidFill>
                <a:latin typeface="Glacial Indifference"/>
              </a:rPr>
              <a:t> our body was the "body of sin"...</a:t>
            </a:r>
          </a:p>
        </p:txBody>
      </p:sp>
      <p:sp>
        <p:nvSpPr>
          <p:cNvPr id="16" name="TextBox 16"/>
          <p:cNvSpPr txBox="1"/>
          <p:nvPr/>
        </p:nvSpPr>
        <p:spPr>
          <a:xfrm>
            <a:off x="1020513" y="5326755"/>
            <a:ext cx="7712574" cy="499746"/>
          </a:xfrm>
          <a:prstGeom prst="rect">
            <a:avLst/>
          </a:prstGeom>
        </p:spPr>
        <p:txBody>
          <a:bodyPr lIns="0" tIns="0" rIns="0" bIns="0" rtlCol="0" anchor="t">
            <a:spAutoFit/>
          </a:bodyPr>
          <a:lstStyle/>
          <a:p>
            <a:pPr>
              <a:lnSpc>
                <a:spcPts val="3640"/>
              </a:lnSpc>
            </a:pPr>
            <a:r>
              <a:rPr lang="en-US" sz="3500">
                <a:solidFill>
                  <a:srgbClr val="F6F6ED"/>
                </a:solidFill>
                <a:latin typeface="Luthier Italics"/>
              </a:rPr>
              <a:t>We have a share in Christ's crucifixtion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F8368"/>
        </a:solidFill>
        <a:effectLst/>
      </p:bgPr>
    </p:bg>
    <p:spTree>
      <p:nvGrpSpPr>
        <p:cNvPr id="1" name=""/>
        <p:cNvGrpSpPr/>
        <p:nvPr/>
      </p:nvGrpSpPr>
      <p:grpSpPr>
        <a:xfrm>
          <a:off x="0" y="0"/>
          <a:ext cx="0" cy="0"/>
          <a:chOff x="0" y="0"/>
          <a:chExt cx="0" cy="0"/>
        </a:xfrm>
      </p:grpSpPr>
      <p:grpSp>
        <p:nvGrpSpPr>
          <p:cNvPr id="2" name="Group 2"/>
          <p:cNvGrpSpPr/>
          <p:nvPr/>
        </p:nvGrpSpPr>
        <p:grpSpPr>
          <a:xfrm>
            <a:off x="157396" y="731520"/>
            <a:ext cx="515319" cy="6704681"/>
            <a:chOff x="0" y="0"/>
            <a:chExt cx="687092" cy="8939574"/>
          </a:xfrm>
        </p:grpSpPr>
        <p:sp>
          <p:nvSpPr>
            <p:cNvPr id="3" name="AutoShape 3"/>
            <p:cNvSpPr/>
            <p:nvPr/>
          </p:nvSpPr>
          <p:spPr>
            <a:xfrm>
              <a:off x="326613" y="737068"/>
              <a:ext cx="33867" cy="8202507"/>
            </a:xfrm>
            <a:prstGeom prst="rect">
              <a:avLst/>
            </a:prstGeom>
            <a:solidFill>
              <a:srgbClr val="F6F6ED"/>
            </a:solidFill>
          </p:spPr>
        </p:sp>
        <p:sp>
          <p:nvSpPr>
            <p:cNvPr id="4" name="TextBox 4"/>
            <p:cNvSpPr txBox="1"/>
            <p:nvPr/>
          </p:nvSpPr>
          <p:spPr>
            <a:xfrm>
              <a:off x="0" y="-28575"/>
              <a:ext cx="687092" cy="330214"/>
            </a:xfrm>
            <a:prstGeom prst="rect">
              <a:avLst/>
            </a:prstGeom>
          </p:spPr>
          <p:txBody>
            <a:bodyPr lIns="0" tIns="0" rIns="0" bIns="0" rtlCol="0" anchor="t">
              <a:spAutoFit/>
            </a:bodyPr>
            <a:lstStyle/>
            <a:p>
              <a:pPr algn="ctr">
                <a:lnSpc>
                  <a:spcPts val="2090"/>
                </a:lnSpc>
              </a:pPr>
              <a:endParaRPr/>
            </a:p>
          </p:txBody>
        </p:sp>
      </p:grpSp>
      <p:grpSp>
        <p:nvGrpSpPr>
          <p:cNvPr id="5" name="Group 5"/>
          <p:cNvGrpSpPr/>
          <p:nvPr/>
        </p:nvGrpSpPr>
        <p:grpSpPr>
          <a:xfrm>
            <a:off x="-104109" y="6745118"/>
            <a:ext cx="9961818" cy="658982"/>
            <a:chOff x="0" y="0"/>
            <a:chExt cx="13282425" cy="878643"/>
          </a:xfrm>
        </p:grpSpPr>
        <p:sp>
          <p:nvSpPr>
            <p:cNvPr id="6" name="AutoShape 6"/>
            <p:cNvSpPr/>
            <p:nvPr/>
          </p:nvSpPr>
          <p:spPr>
            <a:xfrm>
              <a:off x="0" y="0"/>
              <a:ext cx="13282425" cy="878643"/>
            </a:xfrm>
            <a:prstGeom prst="rect">
              <a:avLst/>
            </a:prstGeom>
            <a:solidFill>
              <a:srgbClr val="F6F6ED"/>
            </a:solidFill>
          </p:spPr>
        </p:sp>
        <p:sp>
          <p:nvSpPr>
            <p:cNvPr id="7" name="TextBox 7"/>
            <p:cNvSpPr txBox="1"/>
            <p:nvPr/>
          </p:nvSpPr>
          <p:spPr>
            <a:xfrm>
              <a:off x="6125083" y="190190"/>
              <a:ext cx="6043170" cy="332105"/>
            </a:xfrm>
            <a:prstGeom prst="rect">
              <a:avLst/>
            </a:prstGeom>
          </p:spPr>
          <p:txBody>
            <a:bodyPr lIns="0" tIns="0" rIns="0" bIns="0" rtlCol="0" anchor="t">
              <a:spAutoFit/>
            </a:bodyPr>
            <a:lstStyle/>
            <a:p>
              <a:pPr algn="r">
                <a:lnSpc>
                  <a:spcPts val="1959"/>
                </a:lnSpc>
              </a:pPr>
              <a:r>
                <a:rPr lang="en-US" sz="1400" spc="72">
                  <a:solidFill>
                    <a:srgbClr val="5F8368"/>
                  </a:solidFill>
                  <a:latin typeface="Luthier Bold"/>
                </a:rPr>
                <a:t>BCOC • 2022</a:t>
              </a:r>
            </a:p>
          </p:txBody>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935004" y="2434819"/>
            <a:ext cx="1366533" cy="399711"/>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20279" flipV="1">
            <a:off x="6981099" y="2717624"/>
            <a:ext cx="260224" cy="540725"/>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213536" y="2769942"/>
            <a:ext cx="1444643" cy="164328"/>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197701" y="3148841"/>
            <a:ext cx="1156973" cy="1206751"/>
          </a:xfrm>
          <a:prstGeom prst="rect">
            <a:avLst/>
          </a:prstGeom>
        </p:spPr>
      </p:pic>
      <p:sp>
        <p:nvSpPr>
          <p:cNvPr id="12" name="TextBox 12"/>
          <p:cNvSpPr txBox="1"/>
          <p:nvPr/>
        </p:nvSpPr>
        <p:spPr>
          <a:xfrm>
            <a:off x="1415053" y="1633800"/>
            <a:ext cx="7607027" cy="1136142"/>
          </a:xfrm>
          <a:prstGeom prst="rect">
            <a:avLst/>
          </a:prstGeom>
        </p:spPr>
        <p:txBody>
          <a:bodyPr lIns="0" tIns="0" rIns="0" bIns="0" rtlCol="0" anchor="t">
            <a:spAutoFit/>
          </a:bodyPr>
          <a:lstStyle/>
          <a:p>
            <a:pPr algn="r">
              <a:lnSpc>
                <a:spcPts val="3024"/>
              </a:lnSpc>
            </a:pPr>
            <a:r>
              <a:rPr lang="en-US" sz="2100" spc="168">
                <a:solidFill>
                  <a:srgbClr val="F6F6ED"/>
                </a:solidFill>
                <a:latin typeface="Glacial Indifference Bold"/>
              </a:rPr>
              <a:t>1 CORINTHIANS 10:17</a:t>
            </a:r>
          </a:p>
          <a:p>
            <a:pPr algn="r">
              <a:lnSpc>
                <a:spcPts val="3024"/>
              </a:lnSpc>
            </a:pPr>
            <a:r>
              <a:rPr lang="en-US" sz="2100" spc="168">
                <a:solidFill>
                  <a:srgbClr val="F6F6ED"/>
                </a:solidFill>
                <a:latin typeface="Glacial Indifference"/>
              </a:rPr>
              <a:t>BECAUSE THERE IS ONE BREAD, WE WHO ARE MANY ARE </a:t>
            </a:r>
          </a:p>
          <a:p>
            <a:pPr algn="r">
              <a:lnSpc>
                <a:spcPts val="3024"/>
              </a:lnSpc>
            </a:pPr>
            <a:r>
              <a:rPr lang="en-US" sz="2100" spc="168">
                <a:solidFill>
                  <a:srgbClr val="F6F6ED"/>
                </a:solidFill>
                <a:latin typeface="Glacial Indifference"/>
              </a:rPr>
              <a:t>ONE BODY, FOR WE ALL PARTAKE IN ONE BREAD.</a:t>
            </a:r>
          </a:p>
        </p:txBody>
      </p:sp>
      <p:sp>
        <p:nvSpPr>
          <p:cNvPr id="13" name="TextBox 13"/>
          <p:cNvSpPr txBox="1"/>
          <p:nvPr/>
        </p:nvSpPr>
        <p:spPr>
          <a:xfrm>
            <a:off x="1309506" y="714193"/>
            <a:ext cx="7712574" cy="634365"/>
          </a:xfrm>
          <a:prstGeom prst="rect">
            <a:avLst/>
          </a:prstGeom>
        </p:spPr>
        <p:txBody>
          <a:bodyPr lIns="0" tIns="0" rIns="0" bIns="0" rtlCol="0" anchor="t">
            <a:spAutoFit/>
          </a:bodyPr>
          <a:lstStyle/>
          <a:p>
            <a:pPr algn="r">
              <a:lnSpc>
                <a:spcPts val="4680"/>
              </a:lnSpc>
            </a:pPr>
            <a:r>
              <a:rPr lang="en-US" sz="4500">
                <a:solidFill>
                  <a:srgbClr val="F6F6ED"/>
                </a:solidFill>
                <a:latin typeface="Luthier Italics"/>
              </a:rPr>
              <a:t>A shared body in Christ...</a:t>
            </a:r>
          </a:p>
        </p:txBody>
      </p:sp>
      <p:sp>
        <p:nvSpPr>
          <p:cNvPr id="14" name="TextBox 14"/>
          <p:cNvSpPr txBox="1"/>
          <p:nvPr/>
        </p:nvSpPr>
        <p:spPr>
          <a:xfrm>
            <a:off x="5404088" y="3185102"/>
            <a:ext cx="3033594" cy="397706"/>
          </a:xfrm>
          <a:prstGeom prst="rect">
            <a:avLst/>
          </a:prstGeom>
        </p:spPr>
        <p:txBody>
          <a:bodyPr lIns="0" tIns="0" rIns="0" bIns="0" rtlCol="0" anchor="t">
            <a:spAutoFit/>
          </a:bodyPr>
          <a:lstStyle/>
          <a:p>
            <a:pPr algn="ctr">
              <a:lnSpc>
                <a:spcPts val="3279"/>
              </a:lnSpc>
            </a:pPr>
            <a:r>
              <a:rPr lang="en-US" sz="2342">
                <a:solidFill>
                  <a:srgbClr val="F6F6ED"/>
                </a:solidFill>
                <a:latin typeface="Glacial Indifference Italics"/>
              </a:rPr>
              <a:t>SHARE OR PARTICIPATE</a:t>
            </a:r>
          </a:p>
        </p:txBody>
      </p:sp>
      <p:sp>
        <p:nvSpPr>
          <p:cNvPr id="15" name="TextBox 15"/>
          <p:cNvSpPr txBox="1"/>
          <p:nvPr/>
        </p:nvSpPr>
        <p:spPr>
          <a:xfrm>
            <a:off x="590674" y="3787188"/>
            <a:ext cx="7607027" cy="755142"/>
          </a:xfrm>
          <a:prstGeom prst="rect">
            <a:avLst/>
          </a:prstGeom>
        </p:spPr>
        <p:txBody>
          <a:bodyPr lIns="0" tIns="0" rIns="0" bIns="0" rtlCol="0" anchor="t">
            <a:spAutoFit/>
          </a:bodyPr>
          <a:lstStyle/>
          <a:p>
            <a:pPr algn="just">
              <a:lnSpc>
                <a:spcPts val="3024"/>
              </a:lnSpc>
            </a:pPr>
            <a:r>
              <a:rPr lang="en-US" sz="2100" spc="168">
                <a:solidFill>
                  <a:srgbClr val="F6F6ED"/>
                </a:solidFill>
                <a:latin typeface="Glacial Indifference Bold"/>
              </a:rPr>
              <a:t>ROMANS 6:5</a:t>
            </a:r>
          </a:p>
          <a:p>
            <a:pPr algn="just">
              <a:lnSpc>
                <a:spcPts val="3024"/>
              </a:lnSpc>
            </a:pPr>
            <a:r>
              <a:rPr lang="en-US" sz="2100" spc="168">
                <a:solidFill>
                  <a:srgbClr val="F6F6ED"/>
                </a:solidFill>
                <a:latin typeface="Glacial Indifference"/>
              </a:rPr>
              <a:t>BEFORE JESUS OUR BODY WAS THE "BODY OF SIN"...</a:t>
            </a:r>
          </a:p>
        </p:txBody>
      </p:sp>
      <p:pic>
        <p:nvPicPr>
          <p:cNvPr id="16" name="Picture 1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587862" y="5277615"/>
            <a:ext cx="1806325" cy="528350"/>
          </a:xfrm>
          <a:prstGeom prst="rect">
            <a:avLst/>
          </a:prstGeom>
        </p:spPr>
      </p:pic>
      <p:sp>
        <p:nvSpPr>
          <p:cNvPr id="17" name="TextBox 17"/>
          <p:cNvSpPr txBox="1"/>
          <p:nvPr/>
        </p:nvSpPr>
        <p:spPr>
          <a:xfrm>
            <a:off x="1020513" y="5326755"/>
            <a:ext cx="7712574" cy="499746"/>
          </a:xfrm>
          <a:prstGeom prst="rect">
            <a:avLst/>
          </a:prstGeom>
        </p:spPr>
        <p:txBody>
          <a:bodyPr lIns="0" tIns="0" rIns="0" bIns="0" rtlCol="0" anchor="t">
            <a:spAutoFit/>
          </a:bodyPr>
          <a:lstStyle/>
          <a:p>
            <a:pPr>
              <a:lnSpc>
                <a:spcPts val="3640"/>
              </a:lnSpc>
            </a:pPr>
            <a:r>
              <a:rPr lang="en-US" sz="3500">
                <a:solidFill>
                  <a:srgbClr val="F6F6ED"/>
                </a:solidFill>
                <a:latin typeface="Luthier Italics"/>
              </a:rPr>
              <a:t>We have a share in Christ's crucifixtion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F8368"/>
        </a:solidFill>
        <a:effectLst/>
      </p:bgPr>
    </p:bg>
    <p:spTree>
      <p:nvGrpSpPr>
        <p:cNvPr id="1" name=""/>
        <p:cNvGrpSpPr/>
        <p:nvPr/>
      </p:nvGrpSpPr>
      <p:grpSpPr>
        <a:xfrm>
          <a:off x="0" y="0"/>
          <a:ext cx="0" cy="0"/>
          <a:chOff x="0" y="0"/>
          <a:chExt cx="0" cy="0"/>
        </a:xfrm>
      </p:grpSpPr>
      <p:grpSp>
        <p:nvGrpSpPr>
          <p:cNvPr id="2" name="Group 2"/>
          <p:cNvGrpSpPr/>
          <p:nvPr/>
        </p:nvGrpSpPr>
        <p:grpSpPr>
          <a:xfrm>
            <a:off x="157396" y="731520"/>
            <a:ext cx="515319" cy="6704681"/>
            <a:chOff x="0" y="0"/>
            <a:chExt cx="687092" cy="8939574"/>
          </a:xfrm>
        </p:grpSpPr>
        <p:sp>
          <p:nvSpPr>
            <p:cNvPr id="3" name="AutoShape 3"/>
            <p:cNvSpPr/>
            <p:nvPr/>
          </p:nvSpPr>
          <p:spPr>
            <a:xfrm>
              <a:off x="326613" y="737068"/>
              <a:ext cx="33867" cy="8202507"/>
            </a:xfrm>
            <a:prstGeom prst="rect">
              <a:avLst/>
            </a:prstGeom>
            <a:solidFill>
              <a:srgbClr val="F6F6ED"/>
            </a:solidFill>
          </p:spPr>
        </p:sp>
        <p:sp>
          <p:nvSpPr>
            <p:cNvPr id="4" name="TextBox 4"/>
            <p:cNvSpPr txBox="1"/>
            <p:nvPr/>
          </p:nvSpPr>
          <p:spPr>
            <a:xfrm>
              <a:off x="0" y="-28575"/>
              <a:ext cx="687092" cy="330214"/>
            </a:xfrm>
            <a:prstGeom prst="rect">
              <a:avLst/>
            </a:prstGeom>
          </p:spPr>
          <p:txBody>
            <a:bodyPr lIns="0" tIns="0" rIns="0" bIns="0" rtlCol="0" anchor="t">
              <a:spAutoFit/>
            </a:bodyPr>
            <a:lstStyle/>
            <a:p>
              <a:pPr algn="ctr">
                <a:lnSpc>
                  <a:spcPts val="2090"/>
                </a:lnSpc>
              </a:pPr>
              <a:endParaRPr/>
            </a:p>
          </p:txBody>
        </p:sp>
      </p:grpSp>
      <p:grpSp>
        <p:nvGrpSpPr>
          <p:cNvPr id="5" name="Group 5"/>
          <p:cNvGrpSpPr/>
          <p:nvPr/>
        </p:nvGrpSpPr>
        <p:grpSpPr>
          <a:xfrm>
            <a:off x="-104109" y="6745118"/>
            <a:ext cx="9961818" cy="658982"/>
            <a:chOff x="0" y="0"/>
            <a:chExt cx="13282425" cy="878643"/>
          </a:xfrm>
        </p:grpSpPr>
        <p:sp>
          <p:nvSpPr>
            <p:cNvPr id="6" name="AutoShape 6"/>
            <p:cNvSpPr/>
            <p:nvPr/>
          </p:nvSpPr>
          <p:spPr>
            <a:xfrm>
              <a:off x="0" y="0"/>
              <a:ext cx="13282425" cy="878643"/>
            </a:xfrm>
            <a:prstGeom prst="rect">
              <a:avLst/>
            </a:prstGeom>
            <a:solidFill>
              <a:srgbClr val="F6F6ED"/>
            </a:solidFill>
          </p:spPr>
        </p:sp>
        <p:sp>
          <p:nvSpPr>
            <p:cNvPr id="7" name="TextBox 7"/>
            <p:cNvSpPr txBox="1"/>
            <p:nvPr/>
          </p:nvSpPr>
          <p:spPr>
            <a:xfrm>
              <a:off x="6125083" y="190190"/>
              <a:ext cx="6043170" cy="332105"/>
            </a:xfrm>
            <a:prstGeom prst="rect">
              <a:avLst/>
            </a:prstGeom>
          </p:spPr>
          <p:txBody>
            <a:bodyPr lIns="0" tIns="0" rIns="0" bIns="0" rtlCol="0" anchor="t">
              <a:spAutoFit/>
            </a:bodyPr>
            <a:lstStyle/>
            <a:p>
              <a:pPr algn="r">
                <a:lnSpc>
                  <a:spcPts val="1959"/>
                </a:lnSpc>
              </a:pPr>
              <a:r>
                <a:rPr lang="en-US" sz="1400" spc="72">
                  <a:solidFill>
                    <a:srgbClr val="5F8368"/>
                  </a:solidFill>
                  <a:latin typeface="Luthier Bold"/>
                </a:rPr>
                <a:t>BCOC • 2022</a:t>
              </a:r>
            </a:p>
          </p:txBody>
        </p:sp>
      </p:grpSp>
      <p:sp>
        <p:nvSpPr>
          <p:cNvPr id="8" name="TextBox 8"/>
          <p:cNvSpPr txBox="1"/>
          <p:nvPr/>
        </p:nvSpPr>
        <p:spPr>
          <a:xfrm>
            <a:off x="1309506" y="714193"/>
            <a:ext cx="7712574" cy="1224915"/>
          </a:xfrm>
          <a:prstGeom prst="rect">
            <a:avLst/>
          </a:prstGeom>
        </p:spPr>
        <p:txBody>
          <a:bodyPr lIns="0" tIns="0" rIns="0" bIns="0" rtlCol="0" anchor="t">
            <a:spAutoFit/>
          </a:bodyPr>
          <a:lstStyle/>
          <a:p>
            <a:pPr algn="r">
              <a:lnSpc>
                <a:spcPts val="4680"/>
              </a:lnSpc>
            </a:pPr>
            <a:r>
              <a:rPr lang="en-US" sz="4500">
                <a:solidFill>
                  <a:srgbClr val="F6F6ED"/>
                </a:solidFill>
                <a:latin typeface="Luthier Italics"/>
              </a:rPr>
              <a:t>How do I participate in the Blood &amp; Bread of Jesus Christ?</a:t>
            </a:r>
          </a:p>
        </p:txBody>
      </p:sp>
      <p:sp>
        <p:nvSpPr>
          <p:cNvPr id="9" name="TextBox 9"/>
          <p:cNvSpPr txBox="1"/>
          <p:nvPr/>
        </p:nvSpPr>
        <p:spPr>
          <a:xfrm>
            <a:off x="1415053" y="2665512"/>
            <a:ext cx="7607027" cy="1517142"/>
          </a:xfrm>
          <a:prstGeom prst="rect">
            <a:avLst/>
          </a:prstGeom>
        </p:spPr>
        <p:txBody>
          <a:bodyPr lIns="0" tIns="0" rIns="0" bIns="0" rtlCol="0" anchor="t">
            <a:spAutoFit/>
          </a:bodyPr>
          <a:lstStyle/>
          <a:p>
            <a:pPr algn="r">
              <a:lnSpc>
                <a:spcPts val="3024"/>
              </a:lnSpc>
            </a:pPr>
            <a:r>
              <a:rPr lang="en-US" sz="2100" spc="168">
                <a:solidFill>
                  <a:srgbClr val="F6F6ED"/>
                </a:solidFill>
                <a:latin typeface="Glacial Indifference Bold"/>
              </a:rPr>
              <a:t>1 CORINTHIANS 10:16</a:t>
            </a:r>
          </a:p>
          <a:p>
            <a:pPr algn="r">
              <a:lnSpc>
                <a:spcPts val="3024"/>
              </a:lnSpc>
            </a:pPr>
            <a:r>
              <a:rPr lang="en-US" sz="2100" spc="168">
                <a:solidFill>
                  <a:srgbClr val="F6F6ED"/>
                </a:solidFill>
                <a:latin typeface="Glacial Indifference"/>
              </a:rPr>
              <a:t>The cup of blessing that we bless, is it not a participation in the blood of Christ?  The bread that we break, is it not a participation in the body of Christ?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F8368"/>
        </a:solidFill>
        <a:effectLst/>
      </p:bgPr>
    </p:bg>
    <p:spTree>
      <p:nvGrpSpPr>
        <p:cNvPr id="1" name=""/>
        <p:cNvGrpSpPr/>
        <p:nvPr/>
      </p:nvGrpSpPr>
      <p:grpSpPr>
        <a:xfrm>
          <a:off x="0" y="0"/>
          <a:ext cx="0" cy="0"/>
          <a:chOff x="0" y="0"/>
          <a:chExt cx="0" cy="0"/>
        </a:xfrm>
      </p:grpSpPr>
      <p:grpSp>
        <p:nvGrpSpPr>
          <p:cNvPr id="2" name="Group 2"/>
          <p:cNvGrpSpPr/>
          <p:nvPr/>
        </p:nvGrpSpPr>
        <p:grpSpPr>
          <a:xfrm>
            <a:off x="157396" y="731520"/>
            <a:ext cx="515319" cy="6704681"/>
            <a:chOff x="0" y="0"/>
            <a:chExt cx="687092" cy="8939574"/>
          </a:xfrm>
        </p:grpSpPr>
        <p:sp>
          <p:nvSpPr>
            <p:cNvPr id="3" name="AutoShape 3"/>
            <p:cNvSpPr/>
            <p:nvPr/>
          </p:nvSpPr>
          <p:spPr>
            <a:xfrm>
              <a:off x="326613" y="737068"/>
              <a:ext cx="33867" cy="8202507"/>
            </a:xfrm>
            <a:prstGeom prst="rect">
              <a:avLst/>
            </a:prstGeom>
            <a:solidFill>
              <a:srgbClr val="F6F6ED"/>
            </a:solidFill>
          </p:spPr>
        </p:sp>
        <p:sp>
          <p:nvSpPr>
            <p:cNvPr id="4" name="TextBox 4"/>
            <p:cNvSpPr txBox="1"/>
            <p:nvPr/>
          </p:nvSpPr>
          <p:spPr>
            <a:xfrm>
              <a:off x="0" y="-28575"/>
              <a:ext cx="687092" cy="330214"/>
            </a:xfrm>
            <a:prstGeom prst="rect">
              <a:avLst/>
            </a:prstGeom>
          </p:spPr>
          <p:txBody>
            <a:bodyPr lIns="0" tIns="0" rIns="0" bIns="0" rtlCol="0" anchor="t">
              <a:spAutoFit/>
            </a:bodyPr>
            <a:lstStyle/>
            <a:p>
              <a:pPr algn="ctr">
                <a:lnSpc>
                  <a:spcPts val="2090"/>
                </a:lnSpc>
              </a:pPr>
              <a:endParaRPr/>
            </a:p>
          </p:txBody>
        </p:sp>
      </p:grpSp>
      <p:grpSp>
        <p:nvGrpSpPr>
          <p:cNvPr id="5" name="Group 5"/>
          <p:cNvGrpSpPr/>
          <p:nvPr/>
        </p:nvGrpSpPr>
        <p:grpSpPr>
          <a:xfrm>
            <a:off x="-104109" y="6745118"/>
            <a:ext cx="9961818" cy="658982"/>
            <a:chOff x="0" y="0"/>
            <a:chExt cx="13282425" cy="878643"/>
          </a:xfrm>
        </p:grpSpPr>
        <p:sp>
          <p:nvSpPr>
            <p:cNvPr id="6" name="AutoShape 6"/>
            <p:cNvSpPr/>
            <p:nvPr/>
          </p:nvSpPr>
          <p:spPr>
            <a:xfrm>
              <a:off x="0" y="0"/>
              <a:ext cx="13282425" cy="878643"/>
            </a:xfrm>
            <a:prstGeom prst="rect">
              <a:avLst/>
            </a:prstGeom>
            <a:solidFill>
              <a:srgbClr val="F6F6ED"/>
            </a:solidFill>
          </p:spPr>
        </p:sp>
        <p:sp>
          <p:nvSpPr>
            <p:cNvPr id="7" name="TextBox 7"/>
            <p:cNvSpPr txBox="1"/>
            <p:nvPr/>
          </p:nvSpPr>
          <p:spPr>
            <a:xfrm>
              <a:off x="6125083" y="190190"/>
              <a:ext cx="6043170" cy="332105"/>
            </a:xfrm>
            <a:prstGeom prst="rect">
              <a:avLst/>
            </a:prstGeom>
          </p:spPr>
          <p:txBody>
            <a:bodyPr lIns="0" tIns="0" rIns="0" bIns="0" rtlCol="0" anchor="t">
              <a:spAutoFit/>
            </a:bodyPr>
            <a:lstStyle/>
            <a:p>
              <a:pPr algn="r">
                <a:lnSpc>
                  <a:spcPts val="1959"/>
                </a:lnSpc>
              </a:pPr>
              <a:r>
                <a:rPr lang="en-US" sz="1400" spc="72">
                  <a:solidFill>
                    <a:srgbClr val="5F8368"/>
                  </a:solidFill>
                  <a:latin typeface="Luthier Bold"/>
                </a:rPr>
                <a:t>BCOC • 2022</a:t>
              </a:r>
            </a:p>
          </p:txBody>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935004" y="2434819"/>
            <a:ext cx="1366533" cy="399711"/>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20279" flipV="1">
            <a:off x="6981099" y="2717624"/>
            <a:ext cx="260224" cy="540725"/>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213536" y="2769942"/>
            <a:ext cx="1444643" cy="164328"/>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197701" y="3148841"/>
            <a:ext cx="1156973" cy="1206751"/>
          </a:xfrm>
          <a:prstGeom prst="rect">
            <a:avLst/>
          </a:prstGeom>
        </p:spPr>
      </p:pic>
      <p:sp>
        <p:nvSpPr>
          <p:cNvPr id="12" name="TextBox 12"/>
          <p:cNvSpPr txBox="1"/>
          <p:nvPr/>
        </p:nvSpPr>
        <p:spPr>
          <a:xfrm>
            <a:off x="1415053" y="1633800"/>
            <a:ext cx="7607027" cy="1136142"/>
          </a:xfrm>
          <a:prstGeom prst="rect">
            <a:avLst/>
          </a:prstGeom>
        </p:spPr>
        <p:txBody>
          <a:bodyPr lIns="0" tIns="0" rIns="0" bIns="0" rtlCol="0" anchor="t">
            <a:spAutoFit/>
          </a:bodyPr>
          <a:lstStyle/>
          <a:p>
            <a:pPr algn="r">
              <a:lnSpc>
                <a:spcPts val="3024"/>
              </a:lnSpc>
            </a:pPr>
            <a:r>
              <a:rPr lang="en-US" sz="2100" spc="168">
                <a:solidFill>
                  <a:srgbClr val="F6F6ED"/>
                </a:solidFill>
                <a:latin typeface="Glacial Indifference Bold"/>
              </a:rPr>
              <a:t>1 CORINTHIANS 10:17</a:t>
            </a:r>
          </a:p>
          <a:p>
            <a:pPr algn="r">
              <a:lnSpc>
                <a:spcPts val="3024"/>
              </a:lnSpc>
            </a:pPr>
            <a:r>
              <a:rPr lang="en-US" sz="2100" spc="168">
                <a:solidFill>
                  <a:srgbClr val="F6F6ED"/>
                </a:solidFill>
                <a:latin typeface="Glacial Indifference"/>
              </a:rPr>
              <a:t>BECAUSE THERE IS ONE BREAD, WE WHO ARE MANY ARE </a:t>
            </a:r>
          </a:p>
          <a:p>
            <a:pPr algn="r">
              <a:lnSpc>
                <a:spcPts val="3024"/>
              </a:lnSpc>
            </a:pPr>
            <a:r>
              <a:rPr lang="en-US" sz="2100" spc="168">
                <a:solidFill>
                  <a:srgbClr val="F6F6ED"/>
                </a:solidFill>
                <a:latin typeface="Glacial Indifference"/>
              </a:rPr>
              <a:t>ONE BODY, FOR WE ALL PARTAKE IN ONE BREAD.</a:t>
            </a:r>
          </a:p>
        </p:txBody>
      </p:sp>
      <p:sp>
        <p:nvSpPr>
          <p:cNvPr id="13" name="TextBox 13"/>
          <p:cNvSpPr txBox="1"/>
          <p:nvPr/>
        </p:nvSpPr>
        <p:spPr>
          <a:xfrm>
            <a:off x="1309506" y="714193"/>
            <a:ext cx="7712574" cy="634365"/>
          </a:xfrm>
          <a:prstGeom prst="rect">
            <a:avLst/>
          </a:prstGeom>
        </p:spPr>
        <p:txBody>
          <a:bodyPr lIns="0" tIns="0" rIns="0" bIns="0" rtlCol="0" anchor="t">
            <a:spAutoFit/>
          </a:bodyPr>
          <a:lstStyle/>
          <a:p>
            <a:pPr algn="r">
              <a:lnSpc>
                <a:spcPts val="4680"/>
              </a:lnSpc>
            </a:pPr>
            <a:r>
              <a:rPr lang="en-US" sz="4500">
                <a:solidFill>
                  <a:srgbClr val="F6F6ED"/>
                </a:solidFill>
                <a:latin typeface="Luthier Italics"/>
              </a:rPr>
              <a:t>A shared body in Christ...</a:t>
            </a:r>
          </a:p>
        </p:txBody>
      </p:sp>
      <p:sp>
        <p:nvSpPr>
          <p:cNvPr id="14" name="TextBox 14"/>
          <p:cNvSpPr txBox="1"/>
          <p:nvPr/>
        </p:nvSpPr>
        <p:spPr>
          <a:xfrm>
            <a:off x="5404088" y="3185102"/>
            <a:ext cx="3033594" cy="397706"/>
          </a:xfrm>
          <a:prstGeom prst="rect">
            <a:avLst/>
          </a:prstGeom>
        </p:spPr>
        <p:txBody>
          <a:bodyPr lIns="0" tIns="0" rIns="0" bIns="0" rtlCol="0" anchor="t">
            <a:spAutoFit/>
          </a:bodyPr>
          <a:lstStyle/>
          <a:p>
            <a:pPr algn="ctr">
              <a:lnSpc>
                <a:spcPts val="3279"/>
              </a:lnSpc>
            </a:pPr>
            <a:r>
              <a:rPr lang="en-US" sz="2342">
                <a:solidFill>
                  <a:srgbClr val="F6F6ED"/>
                </a:solidFill>
                <a:latin typeface="Glacial Indifference Italics"/>
              </a:rPr>
              <a:t>SHARE OR PARTICIPATE</a:t>
            </a:r>
          </a:p>
        </p:txBody>
      </p:sp>
      <p:sp>
        <p:nvSpPr>
          <p:cNvPr id="15" name="TextBox 15"/>
          <p:cNvSpPr txBox="1"/>
          <p:nvPr/>
        </p:nvSpPr>
        <p:spPr>
          <a:xfrm>
            <a:off x="590674" y="3787188"/>
            <a:ext cx="7607027" cy="755142"/>
          </a:xfrm>
          <a:prstGeom prst="rect">
            <a:avLst/>
          </a:prstGeom>
        </p:spPr>
        <p:txBody>
          <a:bodyPr lIns="0" tIns="0" rIns="0" bIns="0" rtlCol="0" anchor="t">
            <a:spAutoFit/>
          </a:bodyPr>
          <a:lstStyle/>
          <a:p>
            <a:pPr algn="just">
              <a:lnSpc>
                <a:spcPts val="3024"/>
              </a:lnSpc>
            </a:pPr>
            <a:r>
              <a:rPr lang="en-US" sz="2100" spc="168">
                <a:solidFill>
                  <a:srgbClr val="F6F6ED"/>
                </a:solidFill>
                <a:latin typeface="Glacial Indifference Bold"/>
              </a:rPr>
              <a:t>ROMANS 6:5</a:t>
            </a:r>
          </a:p>
          <a:p>
            <a:pPr algn="just">
              <a:lnSpc>
                <a:spcPts val="3024"/>
              </a:lnSpc>
            </a:pPr>
            <a:r>
              <a:rPr lang="en-US" sz="2100" spc="168">
                <a:solidFill>
                  <a:srgbClr val="F6F6ED"/>
                </a:solidFill>
                <a:latin typeface="Glacial Indifference"/>
              </a:rPr>
              <a:t>BEFORE JESUS OUR BODY WAS THE "BODY OF SIN"...</a:t>
            </a:r>
          </a:p>
        </p:txBody>
      </p:sp>
      <p:pic>
        <p:nvPicPr>
          <p:cNvPr id="16" name="Picture 1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587862" y="5277615"/>
            <a:ext cx="1806325" cy="528350"/>
          </a:xfrm>
          <a:prstGeom prst="rect">
            <a:avLst/>
          </a:prstGeom>
        </p:spPr>
      </p:pic>
      <p:sp>
        <p:nvSpPr>
          <p:cNvPr id="17" name="TextBox 17"/>
          <p:cNvSpPr txBox="1"/>
          <p:nvPr/>
        </p:nvSpPr>
        <p:spPr>
          <a:xfrm>
            <a:off x="1020513" y="5326755"/>
            <a:ext cx="7712574" cy="499746"/>
          </a:xfrm>
          <a:prstGeom prst="rect">
            <a:avLst/>
          </a:prstGeom>
        </p:spPr>
        <p:txBody>
          <a:bodyPr lIns="0" tIns="0" rIns="0" bIns="0" rtlCol="0" anchor="t">
            <a:spAutoFit/>
          </a:bodyPr>
          <a:lstStyle/>
          <a:p>
            <a:pPr>
              <a:lnSpc>
                <a:spcPts val="3640"/>
              </a:lnSpc>
            </a:pPr>
            <a:r>
              <a:rPr lang="en-US" sz="3500">
                <a:solidFill>
                  <a:srgbClr val="F6F6ED"/>
                </a:solidFill>
                <a:latin typeface="Luthier Italics"/>
              </a:rPr>
              <a:t>We have a share in Christ's crucifixtion</a:t>
            </a:r>
          </a:p>
        </p:txBody>
      </p:sp>
      <p:sp>
        <p:nvSpPr>
          <p:cNvPr id="18" name="TextBox 18"/>
          <p:cNvSpPr txBox="1"/>
          <p:nvPr/>
        </p:nvSpPr>
        <p:spPr>
          <a:xfrm>
            <a:off x="2076712" y="5941217"/>
            <a:ext cx="6945368" cy="397706"/>
          </a:xfrm>
          <a:prstGeom prst="rect">
            <a:avLst/>
          </a:prstGeom>
        </p:spPr>
        <p:txBody>
          <a:bodyPr wrap="square" lIns="0" tIns="0" rIns="0" bIns="0" rtlCol="0" anchor="t">
            <a:spAutoFit/>
          </a:bodyPr>
          <a:lstStyle/>
          <a:p>
            <a:pPr algn="ctr">
              <a:lnSpc>
                <a:spcPts val="3279"/>
              </a:lnSpc>
            </a:pPr>
            <a:r>
              <a:rPr lang="en-US" sz="2342" dirty="0">
                <a:solidFill>
                  <a:srgbClr val="F6F6ED"/>
                </a:solidFill>
                <a:latin typeface="Glacial Indifference Italics"/>
              </a:rPr>
              <a:t>We are partners in and benefactors of </a:t>
            </a:r>
            <a:r>
              <a:rPr lang="en-US" sz="2342" dirty="0" err="1">
                <a:solidFill>
                  <a:srgbClr val="F6F6ED"/>
                </a:solidFill>
                <a:latin typeface="Glacial Indifference Italics"/>
              </a:rPr>
              <a:t>christ's</a:t>
            </a:r>
            <a:r>
              <a:rPr lang="en-US" sz="2342" dirty="0">
                <a:solidFill>
                  <a:srgbClr val="F6F6ED"/>
                </a:solidFill>
                <a:latin typeface="Glacial Indifference Italics"/>
              </a:rPr>
              <a:t> death</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5F8368"/>
        </a:solidFill>
        <a:effectLst/>
      </p:bgPr>
    </p:bg>
    <p:spTree>
      <p:nvGrpSpPr>
        <p:cNvPr id="1" name=""/>
        <p:cNvGrpSpPr/>
        <p:nvPr/>
      </p:nvGrpSpPr>
      <p:grpSpPr>
        <a:xfrm>
          <a:off x="0" y="0"/>
          <a:ext cx="0" cy="0"/>
          <a:chOff x="0" y="0"/>
          <a:chExt cx="0" cy="0"/>
        </a:xfrm>
      </p:grpSpPr>
      <p:grpSp>
        <p:nvGrpSpPr>
          <p:cNvPr id="2" name="Group 2"/>
          <p:cNvGrpSpPr/>
          <p:nvPr/>
        </p:nvGrpSpPr>
        <p:grpSpPr>
          <a:xfrm>
            <a:off x="157396" y="731520"/>
            <a:ext cx="515319" cy="6704681"/>
            <a:chOff x="0" y="0"/>
            <a:chExt cx="687092" cy="8939574"/>
          </a:xfrm>
        </p:grpSpPr>
        <p:sp>
          <p:nvSpPr>
            <p:cNvPr id="3" name="AutoShape 3"/>
            <p:cNvSpPr/>
            <p:nvPr/>
          </p:nvSpPr>
          <p:spPr>
            <a:xfrm>
              <a:off x="326613" y="737068"/>
              <a:ext cx="33867" cy="8202507"/>
            </a:xfrm>
            <a:prstGeom prst="rect">
              <a:avLst/>
            </a:prstGeom>
            <a:solidFill>
              <a:srgbClr val="F6F6ED"/>
            </a:solidFill>
          </p:spPr>
        </p:sp>
        <p:sp>
          <p:nvSpPr>
            <p:cNvPr id="4" name="TextBox 4"/>
            <p:cNvSpPr txBox="1"/>
            <p:nvPr/>
          </p:nvSpPr>
          <p:spPr>
            <a:xfrm>
              <a:off x="0" y="-28575"/>
              <a:ext cx="687092" cy="330214"/>
            </a:xfrm>
            <a:prstGeom prst="rect">
              <a:avLst/>
            </a:prstGeom>
          </p:spPr>
          <p:txBody>
            <a:bodyPr lIns="0" tIns="0" rIns="0" bIns="0" rtlCol="0" anchor="t">
              <a:spAutoFit/>
            </a:bodyPr>
            <a:lstStyle/>
            <a:p>
              <a:pPr algn="ctr">
                <a:lnSpc>
                  <a:spcPts val="2090"/>
                </a:lnSpc>
              </a:pPr>
              <a:endParaRPr/>
            </a:p>
          </p:txBody>
        </p:sp>
      </p:grpSp>
      <p:grpSp>
        <p:nvGrpSpPr>
          <p:cNvPr id="5" name="Group 5"/>
          <p:cNvGrpSpPr/>
          <p:nvPr/>
        </p:nvGrpSpPr>
        <p:grpSpPr>
          <a:xfrm>
            <a:off x="-104109" y="6745118"/>
            <a:ext cx="9961818" cy="658982"/>
            <a:chOff x="0" y="0"/>
            <a:chExt cx="13282425" cy="878643"/>
          </a:xfrm>
        </p:grpSpPr>
        <p:sp>
          <p:nvSpPr>
            <p:cNvPr id="6" name="AutoShape 6"/>
            <p:cNvSpPr/>
            <p:nvPr/>
          </p:nvSpPr>
          <p:spPr>
            <a:xfrm>
              <a:off x="0" y="0"/>
              <a:ext cx="13282425" cy="878643"/>
            </a:xfrm>
            <a:prstGeom prst="rect">
              <a:avLst/>
            </a:prstGeom>
            <a:solidFill>
              <a:srgbClr val="F6F6ED"/>
            </a:solidFill>
          </p:spPr>
        </p:sp>
        <p:sp>
          <p:nvSpPr>
            <p:cNvPr id="7" name="TextBox 7"/>
            <p:cNvSpPr txBox="1"/>
            <p:nvPr/>
          </p:nvSpPr>
          <p:spPr>
            <a:xfrm>
              <a:off x="6125083" y="190190"/>
              <a:ext cx="6043170" cy="332105"/>
            </a:xfrm>
            <a:prstGeom prst="rect">
              <a:avLst/>
            </a:prstGeom>
          </p:spPr>
          <p:txBody>
            <a:bodyPr lIns="0" tIns="0" rIns="0" bIns="0" rtlCol="0" anchor="t">
              <a:spAutoFit/>
            </a:bodyPr>
            <a:lstStyle/>
            <a:p>
              <a:pPr algn="r">
                <a:lnSpc>
                  <a:spcPts val="1959"/>
                </a:lnSpc>
              </a:pPr>
              <a:r>
                <a:rPr lang="en-US" sz="1400" spc="72">
                  <a:solidFill>
                    <a:srgbClr val="5F8368"/>
                  </a:solidFill>
                  <a:latin typeface="Luthier Bold"/>
                </a:rPr>
                <a:t>BCOC • 2022</a:t>
              </a:r>
            </a:p>
          </p:txBody>
        </p:sp>
      </p:grpSp>
      <p:pic>
        <p:nvPicPr>
          <p:cNvPr id="8" name="Picture 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935004" y="2434819"/>
            <a:ext cx="1366533" cy="399711"/>
          </a:xfrm>
          <a:prstGeom prst="rect">
            <a:avLst/>
          </a:prstGeom>
        </p:spPr>
      </p:pic>
      <p:pic>
        <p:nvPicPr>
          <p:cNvPr id="9" name="Picture 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20279" flipV="1">
            <a:off x="6981099" y="2717624"/>
            <a:ext cx="260224" cy="540725"/>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213536" y="2769942"/>
            <a:ext cx="1444643" cy="164328"/>
          </a:xfrm>
          <a:prstGeom prst="rect">
            <a:avLst/>
          </a:prstGeom>
        </p:spPr>
      </p:pic>
      <p:pic>
        <p:nvPicPr>
          <p:cNvPr id="11" name="Picture 1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8197701" y="3148841"/>
            <a:ext cx="1156973" cy="1206751"/>
          </a:xfrm>
          <a:prstGeom prst="rect">
            <a:avLst/>
          </a:prstGeom>
        </p:spPr>
      </p:pic>
      <p:sp>
        <p:nvSpPr>
          <p:cNvPr id="12" name="TextBox 12"/>
          <p:cNvSpPr txBox="1"/>
          <p:nvPr/>
        </p:nvSpPr>
        <p:spPr>
          <a:xfrm>
            <a:off x="1415053" y="1633800"/>
            <a:ext cx="7607027" cy="1136142"/>
          </a:xfrm>
          <a:prstGeom prst="rect">
            <a:avLst/>
          </a:prstGeom>
        </p:spPr>
        <p:txBody>
          <a:bodyPr lIns="0" tIns="0" rIns="0" bIns="0" rtlCol="0" anchor="t">
            <a:spAutoFit/>
          </a:bodyPr>
          <a:lstStyle/>
          <a:p>
            <a:pPr algn="r">
              <a:lnSpc>
                <a:spcPts val="3024"/>
              </a:lnSpc>
            </a:pPr>
            <a:r>
              <a:rPr lang="en-US" sz="2100" spc="168">
                <a:solidFill>
                  <a:srgbClr val="F6F6ED"/>
                </a:solidFill>
                <a:latin typeface="Glacial Indifference Bold"/>
              </a:rPr>
              <a:t>1 CORINTHIANS 10:17</a:t>
            </a:r>
          </a:p>
          <a:p>
            <a:pPr algn="r">
              <a:lnSpc>
                <a:spcPts val="3024"/>
              </a:lnSpc>
            </a:pPr>
            <a:r>
              <a:rPr lang="en-US" sz="2100" spc="168">
                <a:solidFill>
                  <a:srgbClr val="F6F6ED"/>
                </a:solidFill>
                <a:latin typeface="Glacial Indifference"/>
              </a:rPr>
              <a:t>BECAUSE THERE IS ONE BREAD, WE WHO ARE MANY ARE </a:t>
            </a:r>
          </a:p>
          <a:p>
            <a:pPr algn="r">
              <a:lnSpc>
                <a:spcPts val="3024"/>
              </a:lnSpc>
            </a:pPr>
            <a:r>
              <a:rPr lang="en-US" sz="2100" spc="168">
                <a:solidFill>
                  <a:srgbClr val="F6F6ED"/>
                </a:solidFill>
                <a:latin typeface="Glacial Indifference"/>
              </a:rPr>
              <a:t>ONE BODY, FOR WE ALL PARTAKE IN ONE BREAD.</a:t>
            </a:r>
          </a:p>
        </p:txBody>
      </p:sp>
      <p:sp>
        <p:nvSpPr>
          <p:cNvPr id="13" name="TextBox 13"/>
          <p:cNvSpPr txBox="1"/>
          <p:nvPr/>
        </p:nvSpPr>
        <p:spPr>
          <a:xfrm>
            <a:off x="1309506" y="714193"/>
            <a:ext cx="7712574" cy="634365"/>
          </a:xfrm>
          <a:prstGeom prst="rect">
            <a:avLst/>
          </a:prstGeom>
        </p:spPr>
        <p:txBody>
          <a:bodyPr lIns="0" tIns="0" rIns="0" bIns="0" rtlCol="0" anchor="t">
            <a:spAutoFit/>
          </a:bodyPr>
          <a:lstStyle/>
          <a:p>
            <a:pPr algn="r">
              <a:lnSpc>
                <a:spcPts val="4680"/>
              </a:lnSpc>
            </a:pPr>
            <a:r>
              <a:rPr lang="en-US" sz="4500">
                <a:solidFill>
                  <a:srgbClr val="F6F6ED"/>
                </a:solidFill>
                <a:latin typeface="Luthier Italics"/>
              </a:rPr>
              <a:t>A shared body in Christ...</a:t>
            </a:r>
          </a:p>
        </p:txBody>
      </p:sp>
      <p:sp>
        <p:nvSpPr>
          <p:cNvPr id="14" name="TextBox 14"/>
          <p:cNvSpPr txBox="1"/>
          <p:nvPr/>
        </p:nvSpPr>
        <p:spPr>
          <a:xfrm>
            <a:off x="5404088" y="3185102"/>
            <a:ext cx="3033594" cy="397706"/>
          </a:xfrm>
          <a:prstGeom prst="rect">
            <a:avLst/>
          </a:prstGeom>
        </p:spPr>
        <p:txBody>
          <a:bodyPr lIns="0" tIns="0" rIns="0" bIns="0" rtlCol="0" anchor="t">
            <a:spAutoFit/>
          </a:bodyPr>
          <a:lstStyle/>
          <a:p>
            <a:pPr algn="ctr">
              <a:lnSpc>
                <a:spcPts val="3279"/>
              </a:lnSpc>
            </a:pPr>
            <a:r>
              <a:rPr lang="en-US" sz="2342">
                <a:solidFill>
                  <a:srgbClr val="F6F6ED"/>
                </a:solidFill>
                <a:latin typeface="Glacial Indifference Italics"/>
              </a:rPr>
              <a:t>SHARE OR PARTICIPATE</a:t>
            </a:r>
          </a:p>
        </p:txBody>
      </p:sp>
      <p:sp>
        <p:nvSpPr>
          <p:cNvPr id="15" name="TextBox 15"/>
          <p:cNvSpPr txBox="1"/>
          <p:nvPr/>
        </p:nvSpPr>
        <p:spPr>
          <a:xfrm>
            <a:off x="590674" y="3787188"/>
            <a:ext cx="7607027" cy="755142"/>
          </a:xfrm>
          <a:prstGeom prst="rect">
            <a:avLst/>
          </a:prstGeom>
        </p:spPr>
        <p:txBody>
          <a:bodyPr lIns="0" tIns="0" rIns="0" bIns="0" rtlCol="0" anchor="t">
            <a:spAutoFit/>
          </a:bodyPr>
          <a:lstStyle/>
          <a:p>
            <a:pPr algn="just">
              <a:lnSpc>
                <a:spcPts val="3024"/>
              </a:lnSpc>
            </a:pPr>
            <a:r>
              <a:rPr lang="en-US" sz="2100" spc="168">
                <a:solidFill>
                  <a:srgbClr val="F6F6ED"/>
                </a:solidFill>
                <a:latin typeface="Glacial Indifference Bold"/>
              </a:rPr>
              <a:t>ROMANS 6:5</a:t>
            </a:r>
          </a:p>
          <a:p>
            <a:pPr algn="just">
              <a:lnSpc>
                <a:spcPts val="3024"/>
              </a:lnSpc>
            </a:pPr>
            <a:r>
              <a:rPr lang="en-US" sz="2100" spc="168">
                <a:solidFill>
                  <a:srgbClr val="F6F6ED"/>
                </a:solidFill>
                <a:latin typeface="Glacial Indifference"/>
              </a:rPr>
              <a:t>BEFORE JESUS OUR BODY WAS THE "BODY OF SIN"...</a:t>
            </a:r>
          </a:p>
        </p:txBody>
      </p:sp>
      <p:pic>
        <p:nvPicPr>
          <p:cNvPr id="16" name="Picture 1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587862" y="5277615"/>
            <a:ext cx="1806325" cy="528350"/>
          </a:xfrm>
          <a:prstGeom prst="rect">
            <a:avLst/>
          </a:prstGeom>
        </p:spPr>
      </p:pic>
      <p:sp>
        <p:nvSpPr>
          <p:cNvPr id="17" name="TextBox 17"/>
          <p:cNvSpPr txBox="1"/>
          <p:nvPr/>
        </p:nvSpPr>
        <p:spPr>
          <a:xfrm>
            <a:off x="1020513" y="5326755"/>
            <a:ext cx="7712574" cy="499746"/>
          </a:xfrm>
          <a:prstGeom prst="rect">
            <a:avLst/>
          </a:prstGeom>
        </p:spPr>
        <p:txBody>
          <a:bodyPr lIns="0" tIns="0" rIns="0" bIns="0" rtlCol="0" anchor="t">
            <a:spAutoFit/>
          </a:bodyPr>
          <a:lstStyle/>
          <a:p>
            <a:pPr>
              <a:lnSpc>
                <a:spcPts val="3640"/>
              </a:lnSpc>
            </a:pPr>
            <a:r>
              <a:rPr lang="en-US" sz="3500">
                <a:solidFill>
                  <a:srgbClr val="F6F6ED"/>
                </a:solidFill>
                <a:latin typeface="Luthier Italics"/>
              </a:rPr>
              <a:t>We have a share in Christ's crucifixtion</a:t>
            </a:r>
          </a:p>
        </p:txBody>
      </p:sp>
      <p:pic>
        <p:nvPicPr>
          <p:cNvPr id="18" name="Picture 1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15918" flipV="1">
            <a:off x="3501795" y="5660477"/>
            <a:ext cx="260224" cy="540725"/>
          </a:xfrm>
          <a:prstGeom prst="rect">
            <a:avLst/>
          </a:prstGeom>
        </p:spPr>
      </p:pic>
      <p:sp>
        <p:nvSpPr>
          <p:cNvPr id="19" name="TextBox 19"/>
          <p:cNvSpPr txBox="1"/>
          <p:nvPr/>
        </p:nvSpPr>
        <p:spPr>
          <a:xfrm>
            <a:off x="2076712" y="5941217"/>
            <a:ext cx="6945368" cy="397706"/>
          </a:xfrm>
          <a:prstGeom prst="rect">
            <a:avLst/>
          </a:prstGeom>
        </p:spPr>
        <p:txBody>
          <a:bodyPr wrap="square" lIns="0" tIns="0" rIns="0" bIns="0" rtlCol="0" anchor="t">
            <a:spAutoFit/>
          </a:bodyPr>
          <a:lstStyle/>
          <a:p>
            <a:pPr algn="ctr">
              <a:lnSpc>
                <a:spcPts val="3279"/>
              </a:lnSpc>
            </a:pPr>
            <a:r>
              <a:rPr lang="en-US" sz="2342" dirty="0">
                <a:solidFill>
                  <a:srgbClr val="F6F6ED"/>
                </a:solidFill>
                <a:latin typeface="Glacial Indifference Italics"/>
              </a:rPr>
              <a:t>We are partners in and benefactors of Christ's death</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5F8368"/>
        </a:solidFill>
        <a:effectLst/>
      </p:bgPr>
    </p:bg>
    <p:spTree>
      <p:nvGrpSpPr>
        <p:cNvPr id="1" name=""/>
        <p:cNvGrpSpPr/>
        <p:nvPr/>
      </p:nvGrpSpPr>
      <p:grpSpPr>
        <a:xfrm>
          <a:off x="0" y="0"/>
          <a:ext cx="0" cy="0"/>
          <a:chOff x="0" y="0"/>
          <a:chExt cx="0" cy="0"/>
        </a:xfrm>
      </p:grpSpPr>
      <p:grpSp>
        <p:nvGrpSpPr>
          <p:cNvPr id="2" name="Group 2"/>
          <p:cNvGrpSpPr/>
          <p:nvPr/>
        </p:nvGrpSpPr>
        <p:grpSpPr>
          <a:xfrm>
            <a:off x="157396" y="731520"/>
            <a:ext cx="515319" cy="6704681"/>
            <a:chOff x="0" y="0"/>
            <a:chExt cx="687092" cy="8939574"/>
          </a:xfrm>
        </p:grpSpPr>
        <p:sp>
          <p:nvSpPr>
            <p:cNvPr id="3" name="AutoShape 3"/>
            <p:cNvSpPr/>
            <p:nvPr/>
          </p:nvSpPr>
          <p:spPr>
            <a:xfrm>
              <a:off x="326613" y="737068"/>
              <a:ext cx="33867" cy="8202507"/>
            </a:xfrm>
            <a:prstGeom prst="rect">
              <a:avLst/>
            </a:prstGeom>
            <a:solidFill>
              <a:srgbClr val="F6F6ED"/>
            </a:solidFill>
          </p:spPr>
        </p:sp>
        <p:sp>
          <p:nvSpPr>
            <p:cNvPr id="4" name="TextBox 4"/>
            <p:cNvSpPr txBox="1"/>
            <p:nvPr/>
          </p:nvSpPr>
          <p:spPr>
            <a:xfrm>
              <a:off x="0" y="-28575"/>
              <a:ext cx="687092" cy="330214"/>
            </a:xfrm>
            <a:prstGeom prst="rect">
              <a:avLst/>
            </a:prstGeom>
          </p:spPr>
          <p:txBody>
            <a:bodyPr lIns="0" tIns="0" rIns="0" bIns="0" rtlCol="0" anchor="t">
              <a:spAutoFit/>
            </a:bodyPr>
            <a:lstStyle/>
            <a:p>
              <a:pPr algn="ctr">
                <a:lnSpc>
                  <a:spcPts val="2090"/>
                </a:lnSpc>
              </a:pPr>
              <a:endParaRPr/>
            </a:p>
          </p:txBody>
        </p:sp>
      </p:grpSp>
      <p:grpSp>
        <p:nvGrpSpPr>
          <p:cNvPr id="5" name="Group 5"/>
          <p:cNvGrpSpPr/>
          <p:nvPr/>
        </p:nvGrpSpPr>
        <p:grpSpPr>
          <a:xfrm>
            <a:off x="-104109" y="6745118"/>
            <a:ext cx="9961818" cy="658982"/>
            <a:chOff x="0" y="0"/>
            <a:chExt cx="13282425" cy="878643"/>
          </a:xfrm>
        </p:grpSpPr>
        <p:sp>
          <p:nvSpPr>
            <p:cNvPr id="6" name="AutoShape 6"/>
            <p:cNvSpPr/>
            <p:nvPr/>
          </p:nvSpPr>
          <p:spPr>
            <a:xfrm>
              <a:off x="0" y="0"/>
              <a:ext cx="13282425" cy="878643"/>
            </a:xfrm>
            <a:prstGeom prst="rect">
              <a:avLst/>
            </a:prstGeom>
            <a:solidFill>
              <a:srgbClr val="F6F6ED"/>
            </a:solidFill>
          </p:spPr>
        </p:sp>
        <p:sp>
          <p:nvSpPr>
            <p:cNvPr id="7" name="TextBox 7"/>
            <p:cNvSpPr txBox="1"/>
            <p:nvPr/>
          </p:nvSpPr>
          <p:spPr>
            <a:xfrm>
              <a:off x="6125083" y="190190"/>
              <a:ext cx="6043170" cy="332105"/>
            </a:xfrm>
            <a:prstGeom prst="rect">
              <a:avLst/>
            </a:prstGeom>
          </p:spPr>
          <p:txBody>
            <a:bodyPr lIns="0" tIns="0" rIns="0" bIns="0" rtlCol="0" anchor="t">
              <a:spAutoFit/>
            </a:bodyPr>
            <a:lstStyle/>
            <a:p>
              <a:pPr algn="r">
                <a:lnSpc>
                  <a:spcPts val="1959"/>
                </a:lnSpc>
              </a:pPr>
              <a:r>
                <a:rPr lang="en-US" sz="1400" spc="72">
                  <a:solidFill>
                    <a:srgbClr val="5F8368"/>
                  </a:solidFill>
                  <a:latin typeface="Luthier Bold"/>
                </a:rPr>
                <a:t>BCOC • 2022</a:t>
              </a:r>
            </a:p>
          </p:txBody>
        </p:sp>
      </p:grpSp>
      <p:sp>
        <p:nvSpPr>
          <p:cNvPr id="8" name="TextBox 8"/>
          <p:cNvSpPr txBox="1"/>
          <p:nvPr/>
        </p:nvSpPr>
        <p:spPr>
          <a:xfrm>
            <a:off x="1415053" y="1536165"/>
            <a:ext cx="7607027" cy="3250890"/>
          </a:xfrm>
          <a:prstGeom prst="rect">
            <a:avLst/>
          </a:prstGeom>
        </p:spPr>
        <p:txBody>
          <a:bodyPr lIns="0" tIns="0" rIns="0" bIns="0" rtlCol="0" anchor="t">
            <a:spAutoFit/>
          </a:bodyPr>
          <a:lstStyle/>
          <a:p>
            <a:pPr algn="r">
              <a:lnSpc>
                <a:spcPts val="3167"/>
              </a:lnSpc>
            </a:pPr>
            <a:r>
              <a:rPr lang="en-US" sz="2199" spc="175" dirty="0">
                <a:solidFill>
                  <a:srgbClr val="F6F6ED"/>
                </a:solidFill>
                <a:latin typeface="Glacial Indifference Bold"/>
              </a:rPr>
              <a:t>EPHESIANS 4:21-24</a:t>
            </a:r>
          </a:p>
          <a:p>
            <a:pPr algn="r">
              <a:lnSpc>
                <a:spcPts val="3167"/>
              </a:lnSpc>
            </a:pPr>
            <a:r>
              <a:rPr lang="en-US" sz="2199" spc="175" dirty="0">
                <a:solidFill>
                  <a:srgbClr val="F6F6ED"/>
                </a:solidFill>
                <a:latin typeface="Glacial Indifference"/>
              </a:rPr>
              <a:t>Assuming that you have heard about him and were taught in him, as the truth is in Jesus, to put off your old self, which belongs to your former manner of life and is corrupt through deceitful desires, and to be renewed in the spirit of your minds, and to put on the new self, created in the likeness of god in true righteousness and holiness.</a:t>
            </a:r>
          </a:p>
        </p:txBody>
      </p:sp>
      <p:sp>
        <p:nvSpPr>
          <p:cNvPr id="9" name="TextBox 9"/>
          <p:cNvSpPr txBox="1"/>
          <p:nvPr/>
        </p:nvSpPr>
        <p:spPr>
          <a:xfrm>
            <a:off x="1309506" y="714193"/>
            <a:ext cx="7712574" cy="634365"/>
          </a:xfrm>
          <a:prstGeom prst="rect">
            <a:avLst/>
          </a:prstGeom>
        </p:spPr>
        <p:txBody>
          <a:bodyPr lIns="0" tIns="0" rIns="0" bIns="0" rtlCol="0" anchor="t">
            <a:spAutoFit/>
          </a:bodyPr>
          <a:lstStyle/>
          <a:p>
            <a:pPr algn="r">
              <a:lnSpc>
                <a:spcPts val="4680"/>
              </a:lnSpc>
            </a:pPr>
            <a:r>
              <a:rPr lang="en-US" sz="4500">
                <a:solidFill>
                  <a:srgbClr val="F6F6ED"/>
                </a:solidFill>
                <a:latin typeface="Luthier Italics"/>
              </a:rPr>
              <a:t>A shared body in Christ...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5F8368"/>
        </a:solidFill>
        <a:effectLst/>
      </p:bgPr>
    </p:bg>
    <p:spTree>
      <p:nvGrpSpPr>
        <p:cNvPr id="1" name=""/>
        <p:cNvGrpSpPr/>
        <p:nvPr/>
      </p:nvGrpSpPr>
      <p:grpSpPr>
        <a:xfrm>
          <a:off x="0" y="0"/>
          <a:ext cx="0" cy="0"/>
          <a:chOff x="0" y="0"/>
          <a:chExt cx="0" cy="0"/>
        </a:xfrm>
      </p:grpSpPr>
      <p:grpSp>
        <p:nvGrpSpPr>
          <p:cNvPr id="2" name="Group 2"/>
          <p:cNvGrpSpPr/>
          <p:nvPr/>
        </p:nvGrpSpPr>
        <p:grpSpPr>
          <a:xfrm>
            <a:off x="157396" y="731520"/>
            <a:ext cx="515319" cy="6704681"/>
            <a:chOff x="0" y="0"/>
            <a:chExt cx="687092" cy="8939574"/>
          </a:xfrm>
        </p:grpSpPr>
        <p:sp>
          <p:nvSpPr>
            <p:cNvPr id="3" name="AutoShape 3"/>
            <p:cNvSpPr/>
            <p:nvPr/>
          </p:nvSpPr>
          <p:spPr>
            <a:xfrm>
              <a:off x="326613" y="737068"/>
              <a:ext cx="33867" cy="8202507"/>
            </a:xfrm>
            <a:prstGeom prst="rect">
              <a:avLst/>
            </a:prstGeom>
            <a:solidFill>
              <a:srgbClr val="F6F6ED"/>
            </a:solidFill>
          </p:spPr>
        </p:sp>
        <p:sp>
          <p:nvSpPr>
            <p:cNvPr id="4" name="TextBox 4"/>
            <p:cNvSpPr txBox="1"/>
            <p:nvPr/>
          </p:nvSpPr>
          <p:spPr>
            <a:xfrm>
              <a:off x="0" y="-28575"/>
              <a:ext cx="687092" cy="330214"/>
            </a:xfrm>
            <a:prstGeom prst="rect">
              <a:avLst/>
            </a:prstGeom>
          </p:spPr>
          <p:txBody>
            <a:bodyPr lIns="0" tIns="0" rIns="0" bIns="0" rtlCol="0" anchor="t">
              <a:spAutoFit/>
            </a:bodyPr>
            <a:lstStyle/>
            <a:p>
              <a:pPr algn="ctr">
                <a:lnSpc>
                  <a:spcPts val="2090"/>
                </a:lnSpc>
              </a:pPr>
              <a:endParaRPr/>
            </a:p>
          </p:txBody>
        </p:sp>
      </p:grpSp>
      <p:grpSp>
        <p:nvGrpSpPr>
          <p:cNvPr id="5" name="Group 5"/>
          <p:cNvGrpSpPr/>
          <p:nvPr/>
        </p:nvGrpSpPr>
        <p:grpSpPr>
          <a:xfrm>
            <a:off x="-104109" y="6745118"/>
            <a:ext cx="9961818" cy="658982"/>
            <a:chOff x="0" y="0"/>
            <a:chExt cx="13282425" cy="878643"/>
          </a:xfrm>
        </p:grpSpPr>
        <p:sp>
          <p:nvSpPr>
            <p:cNvPr id="6" name="AutoShape 6"/>
            <p:cNvSpPr/>
            <p:nvPr/>
          </p:nvSpPr>
          <p:spPr>
            <a:xfrm>
              <a:off x="0" y="0"/>
              <a:ext cx="13282425" cy="878643"/>
            </a:xfrm>
            <a:prstGeom prst="rect">
              <a:avLst/>
            </a:prstGeom>
            <a:solidFill>
              <a:srgbClr val="F6F6ED"/>
            </a:solidFill>
          </p:spPr>
        </p:sp>
        <p:sp>
          <p:nvSpPr>
            <p:cNvPr id="7" name="TextBox 7"/>
            <p:cNvSpPr txBox="1"/>
            <p:nvPr/>
          </p:nvSpPr>
          <p:spPr>
            <a:xfrm>
              <a:off x="6125083" y="190190"/>
              <a:ext cx="6043170" cy="332105"/>
            </a:xfrm>
            <a:prstGeom prst="rect">
              <a:avLst/>
            </a:prstGeom>
          </p:spPr>
          <p:txBody>
            <a:bodyPr lIns="0" tIns="0" rIns="0" bIns="0" rtlCol="0" anchor="t">
              <a:spAutoFit/>
            </a:bodyPr>
            <a:lstStyle/>
            <a:p>
              <a:pPr algn="r">
                <a:lnSpc>
                  <a:spcPts val="1959"/>
                </a:lnSpc>
              </a:pPr>
              <a:r>
                <a:rPr lang="en-US" sz="1400" spc="72">
                  <a:solidFill>
                    <a:srgbClr val="5F8368"/>
                  </a:solidFill>
                  <a:latin typeface="Luthier Bold"/>
                </a:rPr>
                <a:t>BCOC • 2022</a:t>
              </a:r>
            </a:p>
          </p:txBody>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035007" y="2991092"/>
            <a:ext cx="2509010" cy="733885"/>
          </a:xfrm>
          <a:prstGeom prst="rect">
            <a:avLst/>
          </a:prstGeom>
        </p:spPr>
      </p:pic>
      <p:sp>
        <p:nvSpPr>
          <p:cNvPr id="10" name="TextBox 10"/>
          <p:cNvSpPr txBox="1"/>
          <p:nvPr/>
        </p:nvSpPr>
        <p:spPr>
          <a:xfrm>
            <a:off x="1309506" y="714193"/>
            <a:ext cx="7712574" cy="634365"/>
          </a:xfrm>
          <a:prstGeom prst="rect">
            <a:avLst/>
          </a:prstGeom>
        </p:spPr>
        <p:txBody>
          <a:bodyPr lIns="0" tIns="0" rIns="0" bIns="0" rtlCol="0" anchor="t">
            <a:spAutoFit/>
          </a:bodyPr>
          <a:lstStyle/>
          <a:p>
            <a:pPr algn="r">
              <a:lnSpc>
                <a:spcPts val="4680"/>
              </a:lnSpc>
            </a:pPr>
            <a:r>
              <a:rPr lang="en-US" sz="4500">
                <a:solidFill>
                  <a:srgbClr val="F6F6ED"/>
                </a:solidFill>
                <a:latin typeface="Luthier Italics"/>
              </a:rPr>
              <a:t>A shared body in Christ...</a:t>
            </a:r>
          </a:p>
        </p:txBody>
      </p:sp>
      <p:sp>
        <p:nvSpPr>
          <p:cNvPr id="11" name="TextBox 9">
            <a:extLst>
              <a:ext uri="{FF2B5EF4-FFF2-40B4-BE49-F238E27FC236}">
                <a16:creationId xmlns:a16="http://schemas.microsoft.com/office/drawing/2014/main" id="{0678382A-C68B-4689-9282-F54FF088DC9A}"/>
              </a:ext>
            </a:extLst>
          </p:cNvPr>
          <p:cNvSpPr txBox="1"/>
          <p:nvPr/>
        </p:nvSpPr>
        <p:spPr>
          <a:xfrm>
            <a:off x="1415053" y="1536165"/>
            <a:ext cx="7607027" cy="3250890"/>
          </a:xfrm>
          <a:prstGeom prst="rect">
            <a:avLst/>
          </a:prstGeom>
        </p:spPr>
        <p:txBody>
          <a:bodyPr lIns="0" tIns="0" rIns="0" bIns="0" rtlCol="0" anchor="t">
            <a:spAutoFit/>
          </a:bodyPr>
          <a:lstStyle/>
          <a:p>
            <a:pPr algn="r">
              <a:lnSpc>
                <a:spcPts val="3167"/>
              </a:lnSpc>
            </a:pPr>
            <a:r>
              <a:rPr lang="en-US" sz="2199" spc="175" dirty="0">
                <a:solidFill>
                  <a:srgbClr val="F6F6ED"/>
                </a:solidFill>
                <a:latin typeface="Glacial Indifference Bold"/>
              </a:rPr>
              <a:t>EPHESIANS 4:21-24</a:t>
            </a:r>
          </a:p>
          <a:p>
            <a:pPr algn="r">
              <a:lnSpc>
                <a:spcPts val="3167"/>
              </a:lnSpc>
            </a:pPr>
            <a:r>
              <a:rPr lang="en-US" sz="2199" spc="175" dirty="0">
                <a:solidFill>
                  <a:srgbClr val="F6F6ED"/>
                </a:solidFill>
                <a:latin typeface="Glacial Indifference"/>
              </a:rPr>
              <a:t>Assuming that you have heard about him and were taught in him, as the truth is in Jesus, to put off your old self, which belongs to your former manner of life and is corrupt through deceitful desires, and to be renewed in the spirit of your minds, and to put on the new self, created in the likeness of god in true righteousness and holiness.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5F8368"/>
        </a:solidFill>
        <a:effectLst/>
      </p:bgPr>
    </p:bg>
    <p:spTree>
      <p:nvGrpSpPr>
        <p:cNvPr id="1" name=""/>
        <p:cNvGrpSpPr/>
        <p:nvPr/>
      </p:nvGrpSpPr>
      <p:grpSpPr>
        <a:xfrm>
          <a:off x="0" y="0"/>
          <a:ext cx="0" cy="0"/>
          <a:chOff x="0" y="0"/>
          <a:chExt cx="0" cy="0"/>
        </a:xfrm>
      </p:grpSpPr>
      <p:grpSp>
        <p:nvGrpSpPr>
          <p:cNvPr id="2" name="Group 2"/>
          <p:cNvGrpSpPr/>
          <p:nvPr/>
        </p:nvGrpSpPr>
        <p:grpSpPr>
          <a:xfrm>
            <a:off x="157396" y="731520"/>
            <a:ext cx="515319" cy="6704681"/>
            <a:chOff x="0" y="0"/>
            <a:chExt cx="687092" cy="8939574"/>
          </a:xfrm>
        </p:grpSpPr>
        <p:sp>
          <p:nvSpPr>
            <p:cNvPr id="3" name="AutoShape 3"/>
            <p:cNvSpPr/>
            <p:nvPr/>
          </p:nvSpPr>
          <p:spPr>
            <a:xfrm>
              <a:off x="326613" y="737068"/>
              <a:ext cx="33867" cy="8202507"/>
            </a:xfrm>
            <a:prstGeom prst="rect">
              <a:avLst/>
            </a:prstGeom>
            <a:solidFill>
              <a:srgbClr val="F6F6ED"/>
            </a:solidFill>
          </p:spPr>
        </p:sp>
        <p:sp>
          <p:nvSpPr>
            <p:cNvPr id="4" name="TextBox 4"/>
            <p:cNvSpPr txBox="1"/>
            <p:nvPr/>
          </p:nvSpPr>
          <p:spPr>
            <a:xfrm>
              <a:off x="0" y="-28575"/>
              <a:ext cx="687092" cy="330214"/>
            </a:xfrm>
            <a:prstGeom prst="rect">
              <a:avLst/>
            </a:prstGeom>
          </p:spPr>
          <p:txBody>
            <a:bodyPr lIns="0" tIns="0" rIns="0" bIns="0" rtlCol="0" anchor="t">
              <a:spAutoFit/>
            </a:bodyPr>
            <a:lstStyle/>
            <a:p>
              <a:pPr algn="ctr">
                <a:lnSpc>
                  <a:spcPts val="2090"/>
                </a:lnSpc>
              </a:pPr>
              <a:endParaRPr/>
            </a:p>
          </p:txBody>
        </p:sp>
      </p:grpSp>
      <p:grpSp>
        <p:nvGrpSpPr>
          <p:cNvPr id="5" name="Group 5"/>
          <p:cNvGrpSpPr/>
          <p:nvPr/>
        </p:nvGrpSpPr>
        <p:grpSpPr>
          <a:xfrm>
            <a:off x="-104109" y="6745118"/>
            <a:ext cx="9961818" cy="658982"/>
            <a:chOff x="0" y="0"/>
            <a:chExt cx="13282425" cy="878643"/>
          </a:xfrm>
        </p:grpSpPr>
        <p:sp>
          <p:nvSpPr>
            <p:cNvPr id="6" name="AutoShape 6"/>
            <p:cNvSpPr/>
            <p:nvPr/>
          </p:nvSpPr>
          <p:spPr>
            <a:xfrm>
              <a:off x="0" y="0"/>
              <a:ext cx="13282425" cy="878643"/>
            </a:xfrm>
            <a:prstGeom prst="rect">
              <a:avLst/>
            </a:prstGeom>
            <a:solidFill>
              <a:srgbClr val="F6F6ED"/>
            </a:solidFill>
          </p:spPr>
        </p:sp>
        <p:sp>
          <p:nvSpPr>
            <p:cNvPr id="7" name="TextBox 7"/>
            <p:cNvSpPr txBox="1"/>
            <p:nvPr/>
          </p:nvSpPr>
          <p:spPr>
            <a:xfrm>
              <a:off x="6125083" y="190190"/>
              <a:ext cx="6043170" cy="332105"/>
            </a:xfrm>
            <a:prstGeom prst="rect">
              <a:avLst/>
            </a:prstGeom>
          </p:spPr>
          <p:txBody>
            <a:bodyPr lIns="0" tIns="0" rIns="0" bIns="0" rtlCol="0" anchor="t">
              <a:spAutoFit/>
            </a:bodyPr>
            <a:lstStyle/>
            <a:p>
              <a:pPr algn="r">
                <a:lnSpc>
                  <a:spcPts val="1959"/>
                </a:lnSpc>
              </a:pPr>
              <a:r>
                <a:rPr lang="en-US" sz="1400" spc="72">
                  <a:solidFill>
                    <a:srgbClr val="5F8368"/>
                  </a:solidFill>
                  <a:latin typeface="Luthier Bold"/>
                </a:rPr>
                <a:t>BCOC • 2022</a:t>
              </a:r>
            </a:p>
          </p:txBody>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035007" y="2991092"/>
            <a:ext cx="2509010" cy="733885"/>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92300" y="3919532"/>
            <a:ext cx="2973746" cy="338264"/>
          </a:xfrm>
          <a:prstGeom prst="rect">
            <a:avLst/>
          </a:prstGeom>
        </p:spPr>
      </p:pic>
      <p:sp>
        <p:nvSpPr>
          <p:cNvPr id="10" name="TextBox 10"/>
          <p:cNvSpPr txBox="1"/>
          <p:nvPr/>
        </p:nvSpPr>
        <p:spPr>
          <a:xfrm>
            <a:off x="1415053" y="1536165"/>
            <a:ext cx="7607027" cy="3250890"/>
          </a:xfrm>
          <a:prstGeom prst="rect">
            <a:avLst/>
          </a:prstGeom>
        </p:spPr>
        <p:txBody>
          <a:bodyPr lIns="0" tIns="0" rIns="0" bIns="0" rtlCol="0" anchor="t">
            <a:spAutoFit/>
          </a:bodyPr>
          <a:lstStyle/>
          <a:p>
            <a:pPr algn="r">
              <a:lnSpc>
                <a:spcPts val="3167"/>
              </a:lnSpc>
            </a:pPr>
            <a:r>
              <a:rPr lang="en-US" sz="2199" spc="175" dirty="0">
                <a:solidFill>
                  <a:srgbClr val="F6F6ED"/>
                </a:solidFill>
                <a:latin typeface="Glacial Indifference Bold"/>
              </a:rPr>
              <a:t>EPHESIANS 4:21-24</a:t>
            </a:r>
          </a:p>
          <a:p>
            <a:pPr algn="r">
              <a:lnSpc>
                <a:spcPts val="3167"/>
              </a:lnSpc>
            </a:pPr>
            <a:r>
              <a:rPr lang="en-US" sz="2199" spc="175" dirty="0">
                <a:solidFill>
                  <a:srgbClr val="F6F6ED"/>
                </a:solidFill>
                <a:latin typeface="Glacial Indifference"/>
              </a:rPr>
              <a:t>Assuming that you have heard about him and were taught in him, as the truth is in Jesus, to put off your old self, which belongs to your former manner of life and is corrupt through deceitful desires, and to be renewed in the spirit of your minds, and to put on the new self, created in the likeness of god in true righteousness and holiness.</a:t>
            </a:r>
          </a:p>
        </p:txBody>
      </p:sp>
      <p:sp>
        <p:nvSpPr>
          <p:cNvPr id="11" name="TextBox 11"/>
          <p:cNvSpPr txBox="1"/>
          <p:nvPr/>
        </p:nvSpPr>
        <p:spPr>
          <a:xfrm>
            <a:off x="1309506" y="714193"/>
            <a:ext cx="7712574" cy="634365"/>
          </a:xfrm>
          <a:prstGeom prst="rect">
            <a:avLst/>
          </a:prstGeom>
        </p:spPr>
        <p:txBody>
          <a:bodyPr lIns="0" tIns="0" rIns="0" bIns="0" rtlCol="0" anchor="t">
            <a:spAutoFit/>
          </a:bodyPr>
          <a:lstStyle/>
          <a:p>
            <a:pPr algn="r">
              <a:lnSpc>
                <a:spcPts val="4680"/>
              </a:lnSpc>
            </a:pPr>
            <a:r>
              <a:rPr lang="en-US" sz="4500">
                <a:solidFill>
                  <a:srgbClr val="F6F6ED"/>
                </a:solidFill>
                <a:latin typeface="Luthier Italics"/>
              </a:rPr>
              <a:t>A shared body in Christ...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5F8368"/>
        </a:solidFill>
        <a:effectLst/>
      </p:bgPr>
    </p:bg>
    <p:spTree>
      <p:nvGrpSpPr>
        <p:cNvPr id="1" name=""/>
        <p:cNvGrpSpPr/>
        <p:nvPr/>
      </p:nvGrpSpPr>
      <p:grpSpPr>
        <a:xfrm>
          <a:off x="0" y="0"/>
          <a:ext cx="0" cy="0"/>
          <a:chOff x="0" y="0"/>
          <a:chExt cx="0" cy="0"/>
        </a:xfrm>
      </p:grpSpPr>
      <p:grpSp>
        <p:nvGrpSpPr>
          <p:cNvPr id="2" name="Group 2"/>
          <p:cNvGrpSpPr/>
          <p:nvPr/>
        </p:nvGrpSpPr>
        <p:grpSpPr>
          <a:xfrm>
            <a:off x="157396" y="731520"/>
            <a:ext cx="515319" cy="6704681"/>
            <a:chOff x="0" y="0"/>
            <a:chExt cx="687092" cy="8939574"/>
          </a:xfrm>
        </p:grpSpPr>
        <p:sp>
          <p:nvSpPr>
            <p:cNvPr id="3" name="AutoShape 3"/>
            <p:cNvSpPr/>
            <p:nvPr/>
          </p:nvSpPr>
          <p:spPr>
            <a:xfrm>
              <a:off x="326613" y="737068"/>
              <a:ext cx="33867" cy="8202507"/>
            </a:xfrm>
            <a:prstGeom prst="rect">
              <a:avLst/>
            </a:prstGeom>
            <a:solidFill>
              <a:srgbClr val="F6F6ED"/>
            </a:solidFill>
          </p:spPr>
        </p:sp>
        <p:sp>
          <p:nvSpPr>
            <p:cNvPr id="4" name="TextBox 4"/>
            <p:cNvSpPr txBox="1"/>
            <p:nvPr/>
          </p:nvSpPr>
          <p:spPr>
            <a:xfrm>
              <a:off x="0" y="-28575"/>
              <a:ext cx="687092" cy="330214"/>
            </a:xfrm>
            <a:prstGeom prst="rect">
              <a:avLst/>
            </a:prstGeom>
          </p:spPr>
          <p:txBody>
            <a:bodyPr lIns="0" tIns="0" rIns="0" bIns="0" rtlCol="0" anchor="t">
              <a:spAutoFit/>
            </a:bodyPr>
            <a:lstStyle/>
            <a:p>
              <a:pPr algn="ctr">
                <a:lnSpc>
                  <a:spcPts val="2090"/>
                </a:lnSpc>
              </a:pPr>
              <a:endParaRPr/>
            </a:p>
          </p:txBody>
        </p:sp>
      </p:grpSp>
      <p:grpSp>
        <p:nvGrpSpPr>
          <p:cNvPr id="5" name="Group 5"/>
          <p:cNvGrpSpPr/>
          <p:nvPr/>
        </p:nvGrpSpPr>
        <p:grpSpPr>
          <a:xfrm>
            <a:off x="-104109" y="6745118"/>
            <a:ext cx="9961818" cy="658982"/>
            <a:chOff x="0" y="0"/>
            <a:chExt cx="13282425" cy="878643"/>
          </a:xfrm>
        </p:grpSpPr>
        <p:sp>
          <p:nvSpPr>
            <p:cNvPr id="6" name="AutoShape 6"/>
            <p:cNvSpPr/>
            <p:nvPr/>
          </p:nvSpPr>
          <p:spPr>
            <a:xfrm>
              <a:off x="0" y="0"/>
              <a:ext cx="13282425" cy="878643"/>
            </a:xfrm>
            <a:prstGeom prst="rect">
              <a:avLst/>
            </a:prstGeom>
            <a:solidFill>
              <a:srgbClr val="F6F6ED"/>
            </a:solidFill>
          </p:spPr>
        </p:sp>
        <p:sp>
          <p:nvSpPr>
            <p:cNvPr id="7" name="TextBox 7"/>
            <p:cNvSpPr txBox="1"/>
            <p:nvPr/>
          </p:nvSpPr>
          <p:spPr>
            <a:xfrm>
              <a:off x="6125083" y="190190"/>
              <a:ext cx="6043170" cy="332105"/>
            </a:xfrm>
            <a:prstGeom prst="rect">
              <a:avLst/>
            </a:prstGeom>
          </p:spPr>
          <p:txBody>
            <a:bodyPr lIns="0" tIns="0" rIns="0" bIns="0" rtlCol="0" anchor="t">
              <a:spAutoFit/>
            </a:bodyPr>
            <a:lstStyle/>
            <a:p>
              <a:pPr algn="r">
                <a:lnSpc>
                  <a:spcPts val="1959"/>
                </a:lnSpc>
              </a:pPr>
              <a:r>
                <a:rPr lang="en-US" sz="1400" spc="72">
                  <a:solidFill>
                    <a:srgbClr val="5F8368"/>
                  </a:solidFill>
                  <a:latin typeface="Luthier Bold"/>
                </a:rPr>
                <a:t>BCOC • 2022</a:t>
              </a:r>
            </a:p>
          </p:txBody>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035007" y="2991092"/>
            <a:ext cx="2509010" cy="733885"/>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92300" y="3919532"/>
            <a:ext cx="2973746" cy="338264"/>
          </a:xfrm>
          <a:prstGeom prst="rect">
            <a:avLst/>
          </a:prstGeom>
        </p:spPr>
      </p:pic>
      <p:sp>
        <p:nvSpPr>
          <p:cNvPr id="10" name="TextBox 10"/>
          <p:cNvSpPr txBox="1"/>
          <p:nvPr/>
        </p:nvSpPr>
        <p:spPr>
          <a:xfrm>
            <a:off x="1309506" y="714193"/>
            <a:ext cx="7712574" cy="634365"/>
          </a:xfrm>
          <a:prstGeom prst="rect">
            <a:avLst/>
          </a:prstGeom>
        </p:spPr>
        <p:txBody>
          <a:bodyPr lIns="0" tIns="0" rIns="0" bIns="0" rtlCol="0" anchor="t">
            <a:spAutoFit/>
          </a:bodyPr>
          <a:lstStyle/>
          <a:p>
            <a:pPr algn="r">
              <a:lnSpc>
                <a:spcPts val="4680"/>
              </a:lnSpc>
            </a:pPr>
            <a:r>
              <a:rPr lang="en-US" sz="4500">
                <a:solidFill>
                  <a:srgbClr val="F6F6ED"/>
                </a:solidFill>
                <a:latin typeface="Luthier Italics"/>
              </a:rPr>
              <a:t>A shared body in Christ...</a:t>
            </a:r>
          </a:p>
        </p:txBody>
      </p:sp>
      <p:sp>
        <p:nvSpPr>
          <p:cNvPr id="11" name="TextBox 11"/>
          <p:cNvSpPr txBox="1"/>
          <p:nvPr/>
        </p:nvSpPr>
        <p:spPr>
          <a:xfrm>
            <a:off x="4974952" y="3134388"/>
            <a:ext cx="2500154" cy="390144"/>
          </a:xfrm>
          <a:prstGeom prst="rect">
            <a:avLst/>
          </a:prstGeom>
        </p:spPr>
        <p:txBody>
          <a:bodyPr lIns="0" tIns="0" rIns="0" bIns="0" rtlCol="0" anchor="t">
            <a:spAutoFit/>
          </a:bodyPr>
          <a:lstStyle/>
          <a:p>
            <a:pPr algn="r">
              <a:lnSpc>
                <a:spcPts val="3167"/>
              </a:lnSpc>
            </a:pPr>
            <a:r>
              <a:rPr lang="en-US" sz="2199" spc="175">
                <a:solidFill>
                  <a:srgbClr val="F6F6ED"/>
                </a:solidFill>
                <a:latin typeface="Glacial Indifference"/>
              </a:rPr>
              <a:t>deceitful desires</a:t>
            </a:r>
          </a:p>
        </p:txBody>
      </p:sp>
      <p:sp>
        <p:nvSpPr>
          <p:cNvPr id="12" name="TextBox 12"/>
          <p:cNvSpPr txBox="1"/>
          <p:nvPr/>
        </p:nvSpPr>
        <p:spPr>
          <a:xfrm>
            <a:off x="1482775" y="3529388"/>
            <a:ext cx="3006928" cy="378309"/>
          </a:xfrm>
          <a:prstGeom prst="rect">
            <a:avLst/>
          </a:prstGeom>
        </p:spPr>
        <p:txBody>
          <a:bodyPr wrap="square" lIns="0" tIns="0" rIns="0" bIns="0" rtlCol="0" anchor="t">
            <a:spAutoFit/>
          </a:bodyPr>
          <a:lstStyle/>
          <a:p>
            <a:pPr algn="r">
              <a:lnSpc>
                <a:spcPts val="3167"/>
              </a:lnSpc>
            </a:pPr>
            <a:r>
              <a:rPr lang="en-US" sz="2199" spc="175" dirty="0">
                <a:solidFill>
                  <a:srgbClr val="F6F6ED"/>
                </a:solidFill>
                <a:latin typeface="Glacial Indifference"/>
              </a:rPr>
              <a:t>Renewed in the spirit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5F8368"/>
        </a:solidFill>
        <a:effectLst/>
      </p:bgPr>
    </p:bg>
    <p:spTree>
      <p:nvGrpSpPr>
        <p:cNvPr id="1" name=""/>
        <p:cNvGrpSpPr/>
        <p:nvPr/>
      </p:nvGrpSpPr>
      <p:grpSpPr>
        <a:xfrm>
          <a:off x="0" y="0"/>
          <a:ext cx="0" cy="0"/>
          <a:chOff x="0" y="0"/>
          <a:chExt cx="0" cy="0"/>
        </a:xfrm>
      </p:grpSpPr>
      <p:grpSp>
        <p:nvGrpSpPr>
          <p:cNvPr id="2" name="Group 2"/>
          <p:cNvGrpSpPr/>
          <p:nvPr/>
        </p:nvGrpSpPr>
        <p:grpSpPr>
          <a:xfrm>
            <a:off x="157396" y="731520"/>
            <a:ext cx="515319" cy="6704681"/>
            <a:chOff x="0" y="0"/>
            <a:chExt cx="687092" cy="8939574"/>
          </a:xfrm>
        </p:grpSpPr>
        <p:sp>
          <p:nvSpPr>
            <p:cNvPr id="3" name="AutoShape 3"/>
            <p:cNvSpPr/>
            <p:nvPr/>
          </p:nvSpPr>
          <p:spPr>
            <a:xfrm>
              <a:off x="326613" y="737068"/>
              <a:ext cx="33867" cy="8202507"/>
            </a:xfrm>
            <a:prstGeom prst="rect">
              <a:avLst/>
            </a:prstGeom>
            <a:solidFill>
              <a:srgbClr val="F6F6ED"/>
            </a:solidFill>
          </p:spPr>
        </p:sp>
        <p:sp>
          <p:nvSpPr>
            <p:cNvPr id="4" name="TextBox 4"/>
            <p:cNvSpPr txBox="1"/>
            <p:nvPr/>
          </p:nvSpPr>
          <p:spPr>
            <a:xfrm>
              <a:off x="0" y="-28575"/>
              <a:ext cx="687092" cy="330214"/>
            </a:xfrm>
            <a:prstGeom prst="rect">
              <a:avLst/>
            </a:prstGeom>
          </p:spPr>
          <p:txBody>
            <a:bodyPr lIns="0" tIns="0" rIns="0" bIns="0" rtlCol="0" anchor="t">
              <a:spAutoFit/>
            </a:bodyPr>
            <a:lstStyle/>
            <a:p>
              <a:pPr algn="ctr">
                <a:lnSpc>
                  <a:spcPts val="2090"/>
                </a:lnSpc>
              </a:pPr>
              <a:endParaRPr/>
            </a:p>
          </p:txBody>
        </p:sp>
      </p:grpSp>
      <p:grpSp>
        <p:nvGrpSpPr>
          <p:cNvPr id="5" name="Group 5"/>
          <p:cNvGrpSpPr/>
          <p:nvPr/>
        </p:nvGrpSpPr>
        <p:grpSpPr>
          <a:xfrm>
            <a:off x="-104109" y="6745118"/>
            <a:ext cx="9961818" cy="658982"/>
            <a:chOff x="0" y="0"/>
            <a:chExt cx="13282425" cy="878643"/>
          </a:xfrm>
        </p:grpSpPr>
        <p:sp>
          <p:nvSpPr>
            <p:cNvPr id="6" name="AutoShape 6"/>
            <p:cNvSpPr/>
            <p:nvPr/>
          </p:nvSpPr>
          <p:spPr>
            <a:xfrm>
              <a:off x="0" y="0"/>
              <a:ext cx="13282425" cy="878643"/>
            </a:xfrm>
            <a:prstGeom prst="rect">
              <a:avLst/>
            </a:prstGeom>
            <a:solidFill>
              <a:srgbClr val="F6F6ED"/>
            </a:solidFill>
          </p:spPr>
        </p:sp>
        <p:sp>
          <p:nvSpPr>
            <p:cNvPr id="7" name="TextBox 7"/>
            <p:cNvSpPr txBox="1"/>
            <p:nvPr/>
          </p:nvSpPr>
          <p:spPr>
            <a:xfrm>
              <a:off x="6125083" y="190190"/>
              <a:ext cx="6043170" cy="332105"/>
            </a:xfrm>
            <a:prstGeom prst="rect">
              <a:avLst/>
            </a:prstGeom>
          </p:spPr>
          <p:txBody>
            <a:bodyPr lIns="0" tIns="0" rIns="0" bIns="0" rtlCol="0" anchor="t">
              <a:spAutoFit/>
            </a:bodyPr>
            <a:lstStyle/>
            <a:p>
              <a:pPr algn="r">
                <a:lnSpc>
                  <a:spcPts val="1959"/>
                </a:lnSpc>
              </a:pPr>
              <a:r>
                <a:rPr lang="en-US" sz="1400" spc="72">
                  <a:solidFill>
                    <a:srgbClr val="5F8368"/>
                  </a:solidFill>
                  <a:latin typeface="Luthier Bold"/>
                </a:rPr>
                <a:t>BCOC • 2022</a:t>
              </a:r>
            </a:p>
          </p:txBody>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25548" y="1502392"/>
            <a:ext cx="2509010" cy="733885"/>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793579" y="2033197"/>
            <a:ext cx="2973746" cy="338264"/>
          </a:xfrm>
          <a:prstGeom prst="rect">
            <a:avLst/>
          </a:prstGeom>
        </p:spPr>
      </p:pic>
      <p:sp>
        <p:nvSpPr>
          <p:cNvPr id="10" name="TextBox 10"/>
          <p:cNvSpPr txBox="1"/>
          <p:nvPr/>
        </p:nvSpPr>
        <p:spPr>
          <a:xfrm>
            <a:off x="1309506" y="714193"/>
            <a:ext cx="7712574" cy="634365"/>
          </a:xfrm>
          <a:prstGeom prst="rect">
            <a:avLst/>
          </a:prstGeom>
        </p:spPr>
        <p:txBody>
          <a:bodyPr lIns="0" tIns="0" rIns="0" bIns="0" rtlCol="0" anchor="t">
            <a:spAutoFit/>
          </a:bodyPr>
          <a:lstStyle/>
          <a:p>
            <a:pPr algn="r">
              <a:lnSpc>
                <a:spcPts val="4680"/>
              </a:lnSpc>
            </a:pPr>
            <a:r>
              <a:rPr lang="en-US" sz="4500">
                <a:solidFill>
                  <a:srgbClr val="F6F6ED"/>
                </a:solidFill>
                <a:latin typeface="Luthier Italics"/>
              </a:rPr>
              <a:t>A shared body in Christ...</a:t>
            </a:r>
          </a:p>
        </p:txBody>
      </p:sp>
      <p:sp>
        <p:nvSpPr>
          <p:cNvPr id="11" name="TextBox 11"/>
          <p:cNvSpPr txBox="1"/>
          <p:nvPr/>
        </p:nvSpPr>
        <p:spPr>
          <a:xfrm>
            <a:off x="1365494" y="1645688"/>
            <a:ext cx="2500154" cy="390144"/>
          </a:xfrm>
          <a:prstGeom prst="rect">
            <a:avLst/>
          </a:prstGeom>
        </p:spPr>
        <p:txBody>
          <a:bodyPr lIns="0" tIns="0" rIns="0" bIns="0" rtlCol="0" anchor="t">
            <a:spAutoFit/>
          </a:bodyPr>
          <a:lstStyle/>
          <a:p>
            <a:pPr algn="r">
              <a:lnSpc>
                <a:spcPts val="3167"/>
              </a:lnSpc>
            </a:pPr>
            <a:r>
              <a:rPr lang="en-US" sz="2199" spc="175">
                <a:solidFill>
                  <a:srgbClr val="F6F6ED"/>
                </a:solidFill>
                <a:latin typeface="Glacial Indifference"/>
              </a:rPr>
              <a:t>deceitful desires</a:t>
            </a:r>
          </a:p>
        </p:txBody>
      </p:sp>
      <p:sp>
        <p:nvSpPr>
          <p:cNvPr id="12" name="TextBox 12"/>
          <p:cNvSpPr txBox="1"/>
          <p:nvPr/>
        </p:nvSpPr>
        <p:spPr>
          <a:xfrm>
            <a:off x="5784054" y="1643053"/>
            <a:ext cx="2983271" cy="378309"/>
          </a:xfrm>
          <a:prstGeom prst="rect">
            <a:avLst/>
          </a:prstGeom>
        </p:spPr>
        <p:txBody>
          <a:bodyPr wrap="square" lIns="0" tIns="0" rIns="0" bIns="0" rtlCol="0" anchor="t">
            <a:spAutoFit/>
          </a:bodyPr>
          <a:lstStyle/>
          <a:p>
            <a:pPr algn="r">
              <a:lnSpc>
                <a:spcPts val="3167"/>
              </a:lnSpc>
            </a:pPr>
            <a:r>
              <a:rPr lang="en-US" sz="2199" spc="175" dirty="0">
                <a:solidFill>
                  <a:srgbClr val="F6F6ED"/>
                </a:solidFill>
                <a:latin typeface="Glacial Indifference"/>
              </a:rPr>
              <a:t>Renewed in the spirit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5F8368"/>
        </a:solidFill>
        <a:effectLst/>
      </p:bgPr>
    </p:bg>
    <p:spTree>
      <p:nvGrpSpPr>
        <p:cNvPr id="1" name=""/>
        <p:cNvGrpSpPr/>
        <p:nvPr/>
      </p:nvGrpSpPr>
      <p:grpSpPr>
        <a:xfrm>
          <a:off x="0" y="0"/>
          <a:ext cx="0" cy="0"/>
          <a:chOff x="0" y="0"/>
          <a:chExt cx="0" cy="0"/>
        </a:xfrm>
      </p:grpSpPr>
      <p:grpSp>
        <p:nvGrpSpPr>
          <p:cNvPr id="2" name="Group 2"/>
          <p:cNvGrpSpPr/>
          <p:nvPr/>
        </p:nvGrpSpPr>
        <p:grpSpPr>
          <a:xfrm>
            <a:off x="157396" y="731520"/>
            <a:ext cx="515319" cy="6704681"/>
            <a:chOff x="0" y="0"/>
            <a:chExt cx="687092" cy="8939574"/>
          </a:xfrm>
        </p:grpSpPr>
        <p:sp>
          <p:nvSpPr>
            <p:cNvPr id="3" name="AutoShape 3"/>
            <p:cNvSpPr/>
            <p:nvPr/>
          </p:nvSpPr>
          <p:spPr>
            <a:xfrm>
              <a:off x="326613" y="737068"/>
              <a:ext cx="33867" cy="8202507"/>
            </a:xfrm>
            <a:prstGeom prst="rect">
              <a:avLst/>
            </a:prstGeom>
            <a:solidFill>
              <a:srgbClr val="F6F6ED"/>
            </a:solidFill>
          </p:spPr>
        </p:sp>
        <p:sp>
          <p:nvSpPr>
            <p:cNvPr id="4" name="TextBox 4"/>
            <p:cNvSpPr txBox="1"/>
            <p:nvPr/>
          </p:nvSpPr>
          <p:spPr>
            <a:xfrm>
              <a:off x="0" y="-28575"/>
              <a:ext cx="687092" cy="330214"/>
            </a:xfrm>
            <a:prstGeom prst="rect">
              <a:avLst/>
            </a:prstGeom>
          </p:spPr>
          <p:txBody>
            <a:bodyPr lIns="0" tIns="0" rIns="0" bIns="0" rtlCol="0" anchor="t">
              <a:spAutoFit/>
            </a:bodyPr>
            <a:lstStyle/>
            <a:p>
              <a:pPr algn="ctr">
                <a:lnSpc>
                  <a:spcPts val="2090"/>
                </a:lnSpc>
              </a:pPr>
              <a:endParaRPr/>
            </a:p>
          </p:txBody>
        </p:sp>
      </p:grpSp>
      <p:grpSp>
        <p:nvGrpSpPr>
          <p:cNvPr id="5" name="Group 5"/>
          <p:cNvGrpSpPr/>
          <p:nvPr/>
        </p:nvGrpSpPr>
        <p:grpSpPr>
          <a:xfrm>
            <a:off x="-104109" y="6745118"/>
            <a:ext cx="9961818" cy="658982"/>
            <a:chOff x="0" y="0"/>
            <a:chExt cx="13282425" cy="878643"/>
          </a:xfrm>
        </p:grpSpPr>
        <p:sp>
          <p:nvSpPr>
            <p:cNvPr id="6" name="AutoShape 6"/>
            <p:cNvSpPr/>
            <p:nvPr/>
          </p:nvSpPr>
          <p:spPr>
            <a:xfrm>
              <a:off x="0" y="0"/>
              <a:ext cx="13282425" cy="878643"/>
            </a:xfrm>
            <a:prstGeom prst="rect">
              <a:avLst/>
            </a:prstGeom>
            <a:solidFill>
              <a:srgbClr val="F6F6ED"/>
            </a:solidFill>
          </p:spPr>
        </p:sp>
        <p:sp>
          <p:nvSpPr>
            <p:cNvPr id="7" name="TextBox 7"/>
            <p:cNvSpPr txBox="1"/>
            <p:nvPr/>
          </p:nvSpPr>
          <p:spPr>
            <a:xfrm>
              <a:off x="6125083" y="190190"/>
              <a:ext cx="6043170" cy="332105"/>
            </a:xfrm>
            <a:prstGeom prst="rect">
              <a:avLst/>
            </a:prstGeom>
          </p:spPr>
          <p:txBody>
            <a:bodyPr lIns="0" tIns="0" rIns="0" bIns="0" rtlCol="0" anchor="t">
              <a:spAutoFit/>
            </a:bodyPr>
            <a:lstStyle/>
            <a:p>
              <a:pPr algn="r">
                <a:lnSpc>
                  <a:spcPts val="1959"/>
                </a:lnSpc>
              </a:pPr>
              <a:r>
                <a:rPr lang="en-US" sz="1400" spc="72">
                  <a:solidFill>
                    <a:srgbClr val="5F8368"/>
                  </a:solidFill>
                  <a:latin typeface="Luthier Bold"/>
                </a:rPr>
                <a:t>BCOC • 2022</a:t>
              </a:r>
            </a:p>
          </p:txBody>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25548" y="1502392"/>
            <a:ext cx="2509010" cy="733885"/>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793579" y="2033197"/>
            <a:ext cx="2973746" cy="338264"/>
          </a:xfrm>
          <a:prstGeom prst="rect">
            <a:avLst/>
          </a:prstGeom>
        </p:spPr>
      </p:pic>
      <p:sp>
        <p:nvSpPr>
          <p:cNvPr id="10" name="TextBox 10"/>
          <p:cNvSpPr txBox="1"/>
          <p:nvPr/>
        </p:nvSpPr>
        <p:spPr>
          <a:xfrm>
            <a:off x="1309506" y="714193"/>
            <a:ext cx="7712574" cy="634365"/>
          </a:xfrm>
          <a:prstGeom prst="rect">
            <a:avLst/>
          </a:prstGeom>
        </p:spPr>
        <p:txBody>
          <a:bodyPr lIns="0" tIns="0" rIns="0" bIns="0" rtlCol="0" anchor="t">
            <a:spAutoFit/>
          </a:bodyPr>
          <a:lstStyle/>
          <a:p>
            <a:pPr algn="r">
              <a:lnSpc>
                <a:spcPts val="4680"/>
              </a:lnSpc>
            </a:pPr>
            <a:r>
              <a:rPr lang="en-US" sz="4500">
                <a:solidFill>
                  <a:srgbClr val="F6F6ED"/>
                </a:solidFill>
                <a:latin typeface="Luthier Italics"/>
              </a:rPr>
              <a:t>A shared body in Christ...</a:t>
            </a:r>
          </a:p>
        </p:txBody>
      </p:sp>
      <p:sp>
        <p:nvSpPr>
          <p:cNvPr id="11" name="TextBox 11"/>
          <p:cNvSpPr txBox="1"/>
          <p:nvPr/>
        </p:nvSpPr>
        <p:spPr>
          <a:xfrm>
            <a:off x="1365494" y="1645688"/>
            <a:ext cx="2500154" cy="390144"/>
          </a:xfrm>
          <a:prstGeom prst="rect">
            <a:avLst/>
          </a:prstGeom>
        </p:spPr>
        <p:txBody>
          <a:bodyPr lIns="0" tIns="0" rIns="0" bIns="0" rtlCol="0" anchor="t">
            <a:spAutoFit/>
          </a:bodyPr>
          <a:lstStyle/>
          <a:p>
            <a:pPr algn="r">
              <a:lnSpc>
                <a:spcPts val="3167"/>
              </a:lnSpc>
            </a:pPr>
            <a:r>
              <a:rPr lang="en-US" sz="2199" spc="175">
                <a:solidFill>
                  <a:srgbClr val="F6F6ED"/>
                </a:solidFill>
                <a:latin typeface="Glacial Indifference"/>
              </a:rPr>
              <a:t>deceitful desires</a:t>
            </a:r>
          </a:p>
        </p:txBody>
      </p:sp>
      <p:sp>
        <p:nvSpPr>
          <p:cNvPr id="12" name="TextBox 12"/>
          <p:cNvSpPr txBox="1"/>
          <p:nvPr/>
        </p:nvSpPr>
        <p:spPr>
          <a:xfrm>
            <a:off x="5784054" y="1643053"/>
            <a:ext cx="3004346" cy="378309"/>
          </a:xfrm>
          <a:prstGeom prst="rect">
            <a:avLst/>
          </a:prstGeom>
        </p:spPr>
        <p:txBody>
          <a:bodyPr wrap="square" lIns="0" tIns="0" rIns="0" bIns="0" rtlCol="0" anchor="t">
            <a:spAutoFit/>
          </a:bodyPr>
          <a:lstStyle/>
          <a:p>
            <a:pPr algn="r">
              <a:lnSpc>
                <a:spcPts val="3167"/>
              </a:lnSpc>
            </a:pPr>
            <a:r>
              <a:rPr lang="en-US" sz="2199" spc="175" dirty="0">
                <a:solidFill>
                  <a:srgbClr val="F6F6ED"/>
                </a:solidFill>
                <a:latin typeface="Glacial Indifference"/>
              </a:rPr>
              <a:t>Renewed in the spirit</a:t>
            </a:r>
          </a:p>
        </p:txBody>
      </p:sp>
      <p:sp>
        <p:nvSpPr>
          <p:cNvPr id="13" name="TextBox 13"/>
          <p:cNvSpPr txBox="1"/>
          <p:nvPr/>
        </p:nvSpPr>
        <p:spPr>
          <a:xfrm>
            <a:off x="1037302" y="2379249"/>
            <a:ext cx="3285502" cy="1880427"/>
          </a:xfrm>
          <a:prstGeom prst="rect">
            <a:avLst/>
          </a:prstGeom>
        </p:spPr>
        <p:txBody>
          <a:bodyPr lIns="0" tIns="0" rIns="0" bIns="0" rtlCol="0" anchor="t">
            <a:spAutoFit/>
          </a:bodyPr>
          <a:lstStyle/>
          <a:p>
            <a:pPr algn="ctr">
              <a:lnSpc>
                <a:spcPts val="2510"/>
              </a:lnSpc>
            </a:pPr>
            <a:r>
              <a:rPr lang="en-US" sz="1743" spc="139">
                <a:solidFill>
                  <a:srgbClr val="F6F6ED"/>
                </a:solidFill>
                <a:latin typeface="Glacial Indifference Bold"/>
              </a:rPr>
              <a:t>ISAIAH 44:16</a:t>
            </a:r>
          </a:p>
          <a:p>
            <a:pPr algn="ctr">
              <a:lnSpc>
                <a:spcPts val="2510"/>
              </a:lnSpc>
            </a:pPr>
            <a:r>
              <a:rPr lang="en-US" sz="1743" spc="139">
                <a:solidFill>
                  <a:srgbClr val="F6F6ED"/>
                </a:solidFill>
                <a:latin typeface="Glacial Indifference"/>
              </a:rPr>
              <a:t>THEY KNOW NOT , NOR DO THEY DISCERN, FOR HE HAS SHUT THEIR EYES, SO THAT THEY CANNOT SEE, AND THEIR HEARTS THAT THEY CANNOT UNDERSTAND.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5F8368"/>
        </a:solidFill>
        <a:effectLst/>
      </p:bgPr>
    </p:bg>
    <p:spTree>
      <p:nvGrpSpPr>
        <p:cNvPr id="1" name=""/>
        <p:cNvGrpSpPr/>
        <p:nvPr/>
      </p:nvGrpSpPr>
      <p:grpSpPr>
        <a:xfrm>
          <a:off x="0" y="0"/>
          <a:ext cx="0" cy="0"/>
          <a:chOff x="0" y="0"/>
          <a:chExt cx="0" cy="0"/>
        </a:xfrm>
      </p:grpSpPr>
      <p:grpSp>
        <p:nvGrpSpPr>
          <p:cNvPr id="2" name="Group 2"/>
          <p:cNvGrpSpPr/>
          <p:nvPr/>
        </p:nvGrpSpPr>
        <p:grpSpPr>
          <a:xfrm>
            <a:off x="157396" y="731520"/>
            <a:ext cx="515319" cy="6704681"/>
            <a:chOff x="0" y="0"/>
            <a:chExt cx="687092" cy="8939574"/>
          </a:xfrm>
        </p:grpSpPr>
        <p:sp>
          <p:nvSpPr>
            <p:cNvPr id="3" name="AutoShape 3"/>
            <p:cNvSpPr/>
            <p:nvPr/>
          </p:nvSpPr>
          <p:spPr>
            <a:xfrm>
              <a:off x="326613" y="737068"/>
              <a:ext cx="33867" cy="8202507"/>
            </a:xfrm>
            <a:prstGeom prst="rect">
              <a:avLst/>
            </a:prstGeom>
            <a:solidFill>
              <a:srgbClr val="F6F6ED"/>
            </a:solidFill>
          </p:spPr>
        </p:sp>
        <p:sp>
          <p:nvSpPr>
            <p:cNvPr id="4" name="TextBox 4"/>
            <p:cNvSpPr txBox="1"/>
            <p:nvPr/>
          </p:nvSpPr>
          <p:spPr>
            <a:xfrm>
              <a:off x="0" y="-28575"/>
              <a:ext cx="687092" cy="330214"/>
            </a:xfrm>
            <a:prstGeom prst="rect">
              <a:avLst/>
            </a:prstGeom>
          </p:spPr>
          <p:txBody>
            <a:bodyPr lIns="0" tIns="0" rIns="0" bIns="0" rtlCol="0" anchor="t">
              <a:spAutoFit/>
            </a:bodyPr>
            <a:lstStyle/>
            <a:p>
              <a:pPr algn="ctr">
                <a:lnSpc>
                  <a:spcPts val="2090"/>
                </a:lnSpc>
              </a:pPr>
              <a:endParaRPr/>
            </a:p>
          </p:txBody>
        </p:sp>
      </p:grpSp>
      <p:grpSp>
        <p:nvGrpSpPr>
          <p:cNvPr id="5" name="Group 5"/>
          <p:cNvGrpSpPr/>
          <p:nvPr/>
        </p:nvGrpSpPr>
        <p:grpSpPr>
          <a:xfrm>
            <a:off x="-104109" y="6745118"/>
            <a:ext cx="9961818" cy="658982"/>
            <a:chOff x="0" y="0"/>
            <a:chExt cx="13282425" cy="878643"/>
          </a:xfrm>
        </p:grpSpPr>
        <p:sp>
          <p:nvSpPr>
            <p:cNvPr id="6" name="AutoShape 6"/>
            <p:cNvSpPr/>
            <p:nvPr/>
          </p:nvSpPr>
          <p:spPr>
            <a:xfrm>
              <a:off x="0" y="0"/>
              <a:ext cx="13282425" cy="878643"/>
            </a:xfrm>
            <a:prstGeom prst="rect">
              <a:avLst/>
            </a:prstGeom>
            <a:solidFill>
              <a:srgbClr val="F6F6ED"/>
            </a:solidFill>
          </p:spPr>
        </p:sp>
        <p:sp>
          <p:nvSpPr>
            <p:cNvPr id="7" name="TextBox 7"/>
            <p:cNvSpPr txBox="1"/>
            <p:nvPr/>
          </p:nvSpPr>
          <p:spPr>
            <a:xfrm>
              <a:off x="6125083" y="190190"/>
              <a:ext cx="6043170" cy="332105"/>
            </a:xfrm>
            <a:prstGeom prst="rect">
              <a:avLst/>
            </a:prstGeom>
          </p:spPr>
          <p:txBody>
            <a:bodyPr lIns="0" tIns="0" rIns="0" bIns="0" rtlCol="0" anchor="t">
              <a:spAutoFit/>
            </a:bodyPr>
            <a:lstStyle/>
            <a:p>
              <a:pPr algn="r">
                <a:lnSpc>
                  <a:spcPts val="1959"/>
                </a:lnSpc>
              </a:pPr>
              <a:r>
                <a:rPr lang="en-US" sz="1400" spc="72">
                  <a:solidFill>
                    <a:srgbClr val="5F8368"/>
                  </a:solidFill>
                  <a:latin typeface="Luthier Bold"/>
                </a:rPr>
                <a:t>BCOC • 2022</a:t>
              </a:r>
            </a:p>
          </p:txBody>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25548" y="1502392"/>
            <a:ext cx="2509010" cy="733885"/>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793579" y="2033197"/>
            <a:ext cx="2973746" cy="338264"/>
          </a:xfrm>
          <a:prstGeom prst="rect">
            <a:avLst/>
          </a:prstGeom>
        </p:spPr>
      </p:pic>
      <p:sp>
        <p:nvSpPr>
          <p:cNvPr id="10" name="TextBox 10"/>
          <p:cNvSpPr txBox="1"/>
          <p:nvPr/>
        </p:nvSpPr>
        <p:spPr>
          <a:xfrm>
            <a:off x="1309506" y="714193"/>
            <a:ext cx="7712574" cy="634365"/>
          </a:xfrm>
          <a:prstGeom prst="rect">
            <a:avLst/>
          </a:prstGeom>
        </p:spPr>
        <p:txBody>
          <a:bodyPr lIns="0" tIns="0" rIns="0" bIns="0" rtlCol="0" anchor="t">
            <a:spAutoFit/>
          </a:bodyPr>
          <a:lstStyle/>
          <a:p>
            <a:pPr algn="r">
              <a:lnSpc>
                <a:spcPts val="4680"/>
              </a:lnSpc>
            </a:pPr>
            <a:r>
              <a:rPr lang="en-US" sz="4500">
                <a:solidFill>
                  <a:srgbClr val="F6F6ED"/>
                </a:solidFill>
                <a:latin typeface="Luthier Italics"/>
              </a:rPr>
              <a:t>A shared body in Christ...</a:t>
            </a:r>
          </a:p>
        </p:txBody>
      </p:sp>
      <p:sp>
        <p:nvSpPr>
          <p:cNvPr id="11" name="TextBox 11"/>
          <p:cNvSpPr txBox="1"/>
          <p:nvPr/>
        </p:nvSpPr>
        <p:spPr>
          <a:xfrm>
            <a:off x="1365494" y="1645688"/>
            <a:ext cx="2500154" cy="390144"/>
          </a:xfrm>
          <a:prstGeom prst="rect">
            <a:avLst/>
          </a:prstGeom>
        </p:spPr>
        <p:txBody>
          <a:bodyPr lIns="0" tIns="0" rIns="0" bIns="0" rtlCol="0" anchor="t">
            <a:spAutoFit/>
          </a:bodyPr>
          <a:lstStyle/>
          <a:p>
            <a:pPr algn="r">
              <a:lnSpc>
                <a:spcPts val="3167"/>
              </a:lnSpc>
            </a:pPr>
            <a:r>
              <a:rPr lang="en-US" sz="2199" spc="175">
                <a:solidFill>
                  <a:srgbClr val="F6F6ED"/>
                </a:solidFill>
                <a:latin typeface="Glacial Indifference"/>
              </a:rPr>
              <a:t>deceitful desires</a:t>
            </a:r>
          </a:p>
        </p:txBody>
      </p:sp>
      <p:sp>
        <p:nvSpPr>
          <p:cNvPr id="12" name="TextBox 12"/>
          <p:cNvSpPr txBox="1"/>
          <p:nvPr/>
        </p:nvSpPr>
        <p:spPr>
          <a:xfrm>
            <a:off x="5784054" y="1643053"/>
            <a:ext cx="3004346" cy="378309"/>
          </a:xfrm>
          <a:prstGeom prst="rect">
            <a:avLst/>
          </a:prstGeom>
        </p:spPr>
        <p:txBody>
          <a:bodyPr wrap="square" lIns="0" tIns="0" rIns="0" bIns="0" rtlCol="0" anchor="t">
            <a:spAutoFit/>
          </a:bodyPr>
          <a:lstStyle/>
          <a:p>
            <a:pPr algn="r">
              <a:lnSpc>
                <a:spcPts val="3167"/>
              </a:lnSpc>
            </a:pPr>
            <a:r>
              <a:rPr lang="en-US" sz="2199" spc="175" dirty="0">
                <a:solidFill>
                  <a:srgbClr val="F6F6ED"/>
                </a:solidFill>
                <a:latin typeface="Glacial Indifference"/>
              </a:rPr>
              <a:t>Renewed in the spirit</a:t>
            </a:r>
          </a:p>
        </p:txBody>
      </p:sp>
      <p:sp>
        <p:nvSpPr>
          <p:cNvPr id="13" name="TextBox 13"/>
          <p:cNvSpPr txBox="1"/>
          <p:nvPr/>
        </p:nvSpPr>
        <p:spPr>
          <a:xfrm>
            <a:off x="1037302" y="2379249"/>
            <a:ext cx="3285502" cy="1899366"/>
          </a:xfrm>
          <a:prstGeom prst="rect">
            <a:avLst/>
          </a:prstGeom>
        </p:spPr>
        <p:txBody>
          <a:bodyPr lIns="0" tIns="0" rIns="0" bIns="0" rtlCol="0" anchor="t">
            <a:spAutoFit/>
          </a:bodyPr>
          <a:lstStyle/>
          <a:p>
            <a:pPr algn="ctr">
              <a:lnSpc>
                <a:spcPts val="2510"/>
              </a:lnSpc>
            </a:pPr>
            <a:r>
              <a:rPr lang="en-US" sz="1743" spc="139" dirty="0">
                <a:solidFill>
                  <a:srgbClr val="F6F6ED"/>
                </a:solidFill>
                <a:latin typeface="Glacial Indifference Bold"/>
              </a:rPr>
              <a:t>ISAIAH 44:16</a:t>
            </a:r>
          </a:p>
          <a:p>
            <a:pPr algn="ctr">
              <a:lnSpc>
                <a:spcPts val="2510"/>
              </a:lnSpc>
            </a:pPr>
            <a:r>
              <a:rPr lang="en-US" sz="1743" spc="139" dirty="0">
                <a:solidFill>
                  <a:srgbClr val="F6F6ED"/>
                </a:solidFill>
                <a:latin typeface="Glacial Indifference"/>
              </a:rPr>
              <a:t>They know not , nor do they discern, for he has shut their eyes, so that they cannot see, and their hearts that they cannot understand.</a:t>
            </a:r>
          </a:p>
        </p:txBody>
      </p:sp>
      <p:sp>
        <p:nvSpPr>
          <p:cNvPr id="14" name="TextBox 14"/>
          <p:cNvSpPr txBox="1"/>
          <p:nvPr/>
        </p:nvSpPr>
        <p:spPr>
          <a:xfrm>
            <a:off x="5637701" y="2379249"/>
            <a:ext cx="3285502" cy="2540567"/>
          </a:xfrm>
          <a:prstGeom prst="rect">
            <a:avLst/>
          </a:prstGeom>
        </p:spPr>
        <p:txBody>
          <a:bodyPr lIns="0" tIns="0" rIns="0" bIns="0" rtlCol="0" anchor="t">
            <a:spAutoFit/>
          </a:bodyPr>
          <a:lstStyle/>
          <a:p>
            <a:pPr algn="ctr">
              <a:lnSpc>
                <a:spcPts val="2510"/>
              </a:lnSpc>
            </a:pPr>
            <a:r>
              <a:rPr lang="en-US" sz="1743" spc="139" dirty="0">
                <a:solidFill>
                  <a:srgbClr val="F6F6ED"/>
                </a:solidFill>
                <a:latin typeface="Glacial Indifference Bold"/>
              </a:rPr>
              <a:t>ROMANS 12:2</a:t>
            </a:r>
          </a:p>
          <a:p>
            <a:pPr algn="ctr">
              <a:lnSpc>
                <a:spcPts val="2510"/>
              </a:lnSpc>
            </a:pPr>
            <a:r>
              <a:rPr lang="en-US" sz="1743" spc="139" dirty="0">
                <a:solidFill>
                  <a:srgbClr val="F6F6ED"/>
                </a:solidFill>
                <a:latin typeface="Glacial Indifference"/>
              </a:rPr>
              <a:t>Do not be conformed to this world, but be transformed by the renewal of your mind, that by testing you may discern what is the will of god, what is good and acceptable and perfect.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5F8368"/>
        </a:solidFill>
        <a:effectLst/>
      </p:bgPr>
    </p:bg>
    <p:spTree>
      <p:nvGrpSpPr>
        <p:cNvPr id="1" name=""/>
        <p:cNvGrpSpPr/>
        <p:nvPr/>
      </p:nvGrpSpPr>
      <p:grpSpPr>
        <a:xfrm>
          <a:off x="0" y="0"/>
          <a:ext cx="0" cy="0"/>
          <a:chOff x="0" y="0"/>
          <a:chExt cx="0" cy="0"/>
        </a:xfrm>
      </p:grpSpPr>
      <p:grpSp>
        <p:nvGrpSpPr>
          <p:cNvPr id="2" name="Group 2"/>
          <p:cNvGrpSpPr/>
          <p:nvPr/>
        </p:nvGrpSpPr>
        <p:grpSpPr>
          <a:xfrm>
            <a:off x="157396" y="731520"/>
            <a:ext cx="515319" cy="6704681"/>
            <a:chOff x="0" y="0"/>
            <a:chExt cx="687092" cy="8939574"/>
          </a:xfrm>
        </p:grpSpPr>
        <p:sp>
          <p:nvSpPr>
            <p:cNvPr id="3" name="AutoShape 3"/>
            <p:cNvSpPr/>
            <p:nvPr/>
          </p:nvSpPr>
          <p:spPr>
            <a:xfrm>
              <a:off x="326613" y="737068"/>
              <a:ext cx="33867" cy="8202507"/>
            </a:xfrm>
            <a:prstGeom prst="rect">
              <a:avLst/>
            </a:prstGeom>
            <a:solidFill>
              <a:srgbClr val="F6F6ED"/>
            </a:solidFill>
          </p:spPr>
        </p:sp>
        <p:sp>
          <p:nvSpPr>
            <p:cNvPr id="4" name="TextBox 4"/>
            <p:cNvSpPr txBox="1"/>
            <p:nvPr/>
          </p:nvSpPr>
          <p:spPr>
            <a:xfrm>
              <a:off x="0" y="-28575"/>
              <a:ext cx="687092" cy="330214"/>
            </a:xfrm>
            <a:prstGeom prst="rect">
              <a:avLst/>
            </a:prstGeom>
          </p:spPr>
          <p:txBody>
            <a:bodyPr lIns="0" tIns="0" rIns="0" bIns="0" rtlCol="0" anchor="t">
              <a:spAutoFit/>
            </a:bodyPr>
            <a:lstStyle/>
            <a:p>
              <a:pPr algn="ctr">
                <a:lnSpc>
                  <a:spcPts val="2090"/>
                </a:lnSpc>
              </a:pPr>
              <a:endParaRPr/>
            </a:p>
          </p:txBody>
        </p:sp>
      </p:grpSp>
      <p:grpSp>
        <p:nvGrpSpPr>
          <p:cNvPr id="5" name="Group 5"/>
          <p:cNvGrpSpPr/>
          <p:nvPr/>
        </p:nvGrpSpPr>
        <p:grpSpPr>
          <a:xfrm>
            <a:off x="-104109" y="6745118"/>
            <a:ext cx="9961818" cy="658982"/>
            <a:chOff x="0" y="0"/>
            <a:chExt cx="13282425" cy="878643"/>
          </a:xfrm>
        </p:grpSpPr>
        <p:sp>
          <p:nvSpPr>
            <p:cNvPr id="6" name="AutoShape 6"/>
            <p:cNvSpPr/>
            <p:nvPr/>
          </p:nvSpPr>
          <p:spPr>
            <a:xfrm>
              <a:off x="0" y="0"/>
              <a:ext cx="13282425" cy="878643"/>
            </a:xfrm>
            <a:prstGeom prst="rect">
              <a:avLst/>
            </a:prstGeom>
            <a:solidFill>
              <a:srgbClr val="F6F6ED"/>
            </a:solidFill>
          </p:spPr>
        </p:sp>
        <p:sp>
          <p:nvSpPr>
            <p:cNvPr id="7" name="TextBox 7"/>
            <p:cNvSpPr txBox="1"/>
            <p:nvPr/>
          </p:nvSpPr>
          <p:spPr>
            <a:xfrm>
              <a:off x="6125083" y="190190"/>
              <a:ext cx="6043170" cy="332105"/>
            </a:xfrm>
            <a:prstGeom prst="rect">
              <a:avLst/>
            </a:prstGeom>
          </p:spPr>
          <p:txBody>
            <a:bodyPr lIns="0" tIns="0" rIns="0" bIns="0" rtlCol="0" anchor="t">
              <a:spAutoFit/>
            </a:bodyPr>
            <a:lstStyle/>
            <a:p>
              <a:pPr algn="r">
                <a:lnSpc>
                  <a:spcPts val="1959"/>
                </a:lnSpc>
              </a:pPr>
              <a:r>
                <a:rPr lang="en-US" sz="1400" spc="72">
                  <a:solidFill>
                    <a:srgbClr val="5F8368"/>
                  </a:solidFill>
                  <a:latin typeface="Luthier Bold"/>
                </a:rPr>
                <a:t>BCOC • 2022</a:t>
              </a:r>
            </a:p>
          </p:txBody>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25548" y="1502392"/>
            <a:ext cx="2509010" cy="733885"/>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793579" y="2033197"/>
            <a:ext cx="2973746" cy="338264"/>
          </a:xfrm>
          <a:prstGeom prst="rect">
            <a:avLst/>
          </a:prstGeom>
        </p:spPr>
      </p:pic>
      <p:sp>
        <p:nvSpPr>
          <p:cNvPr id="10" name="TextBox 10"/>
          <p:cNvSpPr txBox="1"/>
          <p:nvPr/>
        </p:nvSpPr>
        <p:spPr>
          <a:xfrm>
            <a:off x="1309506" y="714193"/>
            <a:ext cx="7712574" cy="634365"/>
          </a:xfrm>
          <a:prstGeom prst="rect">
            <a:avLst/>
          </a:prstGeom>
        </p:spPr>
        <p:txBody>
          <a:bodyPr lIns="0" tIns="0" rIns="0" bIns="0" rtlCol="0" anchor="t">
            <a:spAutoFit/>
          </a:bodyPr>
          <a:lstStyle/>
          <a:p>
            <a:pPr algn="r">
              <a:lnSpc>
                <a:spcPts val="4680"/>
              </a:lnSpc>
            </a:pPr>
            <a:r>
              <a:rPr lang="en-US" sz="4500">
                <a:solidFill>
                  <a:srgbClr val="F6F6ED"/>
                </a:solidFill>
                <a:latin typeface="Luthier Italics"/>
              </a:rPr>
              <a:t>A shared body in Christ...</a:t>
            </a:r>
          </a:p>
        </p:txBody>
      </p:sp>
      <p:sp>
        <p:nvSpPr>
          <p:cNvPr id="11" name="TextBox 11"/>
          <p:cNvSpPr txBox="1"/>
          <p:nvPr/>
        </p:nvSpPr>
        <p:spPr>
          <a:xfrm>
            <a:off x="1365494" y="1645688"/>
            <a:ext cx="2500154" cy="390144"/>
          </a:xfrm>
          <a:prstGeom prst="rect">
            <a:avLst/>
          </a:prstGeom>
        </p:spPr>
        <p:txBody>
          <a:bodyPr lIns="0" tIns="0" rIns="0" bIns="0" rtlCol="0" anchor="t">
            <a:spAutoFit/>
          </a:bodyPr>
          <a:lstStyle/>
          <a:p>
            <a:pPr algn="r">
              <a:lnSpc>
                <a:spcPts val="3167"/>
              </a:lnSpc>
            </a:pPr>
            <a:r>
              <a:rPr lang="en-US" sz="2199" spc="175">
                <a:solidFill>
                  <a:srgbClr val="F6F6ED"/>
                </a:solidFill>
                <a:latin typeface="Glacial Indifference"/>
              </a:rPr>
              <a:t>deceitful desires</a:t>
            </a:r>
          </a:p>
        </p:txBody>
      </p:sp>
      <p:sp>
        <p:nvSpPr>
          <p:cNvPr id="12" name="TextBox 12"/>
          <p:cNvSpPr txBox="1"/>
          <p:nvPr/>
        </p:nvSpPr>
        <p:spPr>
          <a:xfrm>
            <a:off x="5784054" y="1643053"/>
            <a:ext cx="2983271" cy="378309"/>
          </a:xfrm>
          <a:prstGeom prst="rect">
            <a:avLst/>
          </a:prstGeom>
        </p:spPr>
        <p:txBody>
          <a:bodyPr wrap="square" lIns="0" tIns="0" rIns="0" bIns="0" rtlCol="0" anchor="t">
            <a:spAutoFit/>
          </a:bodyPr>
          <a:lstStyle/>
          <a:p>
            <a:pPr algn="r">
              <a:lnSpc>
                <a:spcPts val="3167"/>
              </a:lnSpc>
            </a:pPr>
            <a:r>
              <a:rPr lang="en-US" sz="2199" spc="175" dirty="0">
                <a:solidFill>
                  <a:srgbClr val="F6F6ED"/>
                </a:solidFill>
                <a:latin typeface="Glacial Indifference"/>
              </a:rPr>
              <a:t>Renewed in the spirit</a:t>
            </a:r>
          </a:p>
        </p:txBody>
      </p:sp>
      <p:sp>
        <p:nvSpPr>
          <p:cNvPr id="13" name="TextBox 13"/>
          <p:cNvSpPr txBox="1"/>
          <p:nvPr/>
        </p:nvSpPr>
        <p:spPr>
          <a:xfrm>
            <a:off x="1037302" y="2379249"/>
            <a:ext cx="3285502" cy="1899366"/>
          </a:xfrm>
          <a:prstGeom prst="rect">
            <a:avLst/>
          </a:prstGeom>
        </p:spPr>
        <p:txBody>
          <a:bodyPr lIns="0" tIns="0" rIns="0" bIns="0" rtlCol="0" anchor="t">
            <a:spAutoFit/>
          </a:bodyPr>
          <a:lstStyle/>
          <a:p>
            <a:pPr algn="ctr">
              <a:lnSpc>
                <a:spcPts val="2510"/>
              </a:lnSpc>
            </a:pPr>
            <a:r>
              <a:rPr lang="en-US" sz="1743" spc="139" dirty="0">
                <a:solidFill>
                  <a:srgbClr val="F6F6ED"/>
                </a:solidFill>
                <a:latin typeface="Glacial Indifference Bold"/>
              </a:rPr>
              <a:t>ISAIAH 44:16</a:t>
            </a:r>
          </a:p>
          <a:p>
            <a:pPr algn="ctr">
              <a:lnSpc>
                <a:spcPts val="2510"/>
              </a:lnSpc>
            </a:pPr>
            <a:r>
              <a:rPr lang="en-US" sz="1743" spc="139" dirty="0">
                <a:solidFill>
                  <a:srgbClr val="F6F6ED"/>
                </a:solidFill>
                <a:latin typeface="Glacial Indifference"/>
              </a:rPr>
              <a:t>They know not , nor do they discern, for he has shut their eyes, so that they cannot see, and their hearts that they cannot understand.</a:t>
            </a:r>
          </a:p>
        </p:txBody>
      </p:sp>
      <p:pic>
        <p:nvPicPr>
          <p:cNvPr id="14"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117523" y="3343275"/>
            <a:ext cx="1230793" cy="360007"/>
          </a:xfrm>
          <a:prstGeom prst="rect">
            <a:avLst/>
          </a:prstGeom>
        </p:spPr>
      </p:pic>
      <p:sp>
        <p:nvSpPr>
          <p:cNvPr id="15" name="TextBox 15"/>
          <p:cNvSpPr txBox="1"/>
          <p:nvPr/>
        </p:nvSpPr>
        <p:spPr>
          <a:xfrm>
            <a:off x="5637701" y="2379249"/>
            <a:ext cx="3285502" cy="2540567"/>
          </a:xfrm>
          <a:prstGeom prst="rect">
            <a:avLst/>
          </a:prstGeom>
        </p:spPr>
        <p:txBody>
          <a:bodyPr lIns="0" tIns="0" rIns="0" bIns="0" rtlCol="0" anchor="t">
            <a:spAutoFit/>
          </a:bodyPr>
          <a:lstStyle/>
          <a:p>
            <a:pPr algn="ctr">
              <a:lnSpc>
                <a:spcPts val="2510"/>
              </a:lnSpc>
            </a:pPr>
            <a:r>
              <a:rPr lang="en-US" sz="1743" spc="139" dirty="0">
                <a:solidFill>
                  <a:srgbClr val="F6F6ED"/>
                </a:solidFill>
                <a:latin typeface="Glacial Indifference Bold"/>
              </a:rPr>
              <a:t>ROMANS 12:2</a:t>
            </a:r>
          </a:p>
          <a:p>
            <a:pPr algn="ctr">
              <a:lnSpc>
                <a:spcPts val="2510"/>
              </a:lnSpc>
            </a:pPr>
            <a:r>
              <a:rPr lang="en-US" sz="1743" spc="139" dirty="0">
                <a:solidFill>
                  <a:srgbClr val="F6F6ED"/>
                </a:solidFill>
                <a:latin typeface="Glacial Indifference"/>
              </a:rPr>
              <a:t>Do not be conformed to this world, but be transformed by the renewal of your mind, that by testing you may discern what is the will of god, what is good and acceptable and perfect.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F8368"/>
        </a:solidFill>
        <a:effectLst/>
      </p:bgPr>
    </p:bg>
    <p:spTree>
      <p:nvGrpSpPr>
        <p:cNvPr id="1" name=""/>
        <p:cNvGrpSpPr/>
        <p:nvPr/>
      </p:nvGrpSpPr>
      <p:grpSpPr>
        <a:xfrm>
          <a:off x="0" y="0"/>
          <a:ext cx="0" cy="0"/>
          <a:chOff x="0" y="0"/>
          <a:chExt cx="0" cy="0"/>
        </a:xfrm>
      </p:grpSpPr>
      <p:grpSp>
        <p:nvGrpSpPr>
          <p:cNvPr id="2" name="Group 2"/>
          <p:cNvGrpSpPr/>
          <p:nvPr/>
        </p:nvGrpSpPr>
        <p:grpSpPr>
          <a:xfrm>
            <a:off x="157396" y="731520"/>
            <a:ext cx="515319" cy="6704681"/>
            <a:chOff x="0" y="0"/>
            <a:chExt cx="687092" cy="8939574"/>
          </a:xfrm>
        </p:grpSpPr>
        <p:sp>
          <p:nvSpPr>
            <p:cNvPr id="3" name="AutoShape 3"/>
            <p:cNvSpPr/>
            <p:nvPr/>
          </p:nvSpPr>
          <p:spPr>
            <a:xfrm>
              <a:off x="326613" y="737068"/>
              <a:ext cx="33867" cy="8202507"/>
            </a:xfrm>
            <a:prstGeom prst="rect">
              <a:avLst/>
            </a:prstGeom>
            <a:solidFill>
              <a:srgbClr val="F6F6ED"/>
            </a:solidFill>
          </p:spPr>
        </p:sp>
        <p:sp>
          <p:nvSpPr>
            <p:cNvPr id="4" name="TextBox 4"/>
            <p:cNvSpPr txBox="1"/>
            <p:nvPr/>
          </p:nvSpPr>
          <p:spPr>
            <a:xfrm>
              <a:off x="0" y="-28575"/>
              <a:ext cx="687092" cy="330214"/>
            </a:xfrm>
            <a:prstGeom prst="rect">
              <a:avLst/>
            </a:prstGeom>
          </p:spPr>
          <p:txBody>
            <a:bodyPr lIns="0" tIns="0" rIns="0" bIns="0" rtlCol="0" anchor="t">
              <a:spAutoFit/>
            </a:bodyPr>
            <a:lstStyle/>
            <a:p>
              <a:pPr algn="ctr">
                <a:lnSpc>
                  <a:spcPts val="2090"/>
                </a:lnSpc>
              </a:pPr>
              <a:endParaRPr/>
            </a:p>
          </p:txBody>
        </p:sp>
      </p:grpSp>
      <p:grpSp>
        <p:nvGrpSpPr>
          <p:cNvPr id="5" name="Group 5"/>
          <p:cNvGrpSpPr/>
          <p:nvPr/>
        </p:nvGrpSpPr>
        <p:grpSpPr>
          <a:xfrm>
            <a:off x="-104109" y="6745118"/>
            <a:ext cx="9961818" cy="658982"/>
            <a:chOff x="0" y="0"/>
            <a:chExt cx="13282425" cy="878643"/>
          </a:xfrm>
        </p:grpSpPr>
        <p:sp>
          <p:nvSpPr>
            <p:cNvPr id="6" name="AutoShape 6"/>
            <p:cNvSpPr/>
            <p:nvPr/>
          </p:nvSpPr>
          <p:spPr>
            <a:xfrm>
              <a:off x="0" y="0"/>
              <a:ext cx="13282425" cy="878643"/>
            </a:xfrm>
            <a:prstGeom prst="rect">
              <a:avLst/>
            </a:prstGeom>
            <a:solidFill>
              <a:srgbClr val="F6F6ED"/>
            </a:solidFill>
          </p:spPr>
        </p:sp>
        <p:sp>
          <p:nvSpPr>
            <p:cNvPr id="7" name="TextBox 7"/>
            <p:cNvSpPr txBox="1"/>
            <p:nvPr/>
          </p:nvSpPr>
          <p:spPr>
            <a:xfrm>
              <a:off x="6125083" y="190190"/>
              <a:ext cx="6043170" cy="332105"/>
            </a:xfrm>
            <a:prstGeom prst="rect">
              <a:avLst/>
            </a:prstGeom>
          </p:spPr>
          <p:txBody>
            <a:bodyPr lIns="0" tIns="0" rIns="0" bIns="0" rtlCol="0" anchor="t">
              <a:spAutoFit/>
            </a:bodyPr>
            <a:lstStyle/>
            <a:p>
              <a:pPr algn="r">
                <a:lnSpc>
                  <a:spcPts val="1959"/>
                </a:lnSpc>
              </a:pPr>
              <a:r>
                <a:rPr lang="en-US" sz="1400" spc="72">
                  <a:solidFill>
                    <a:srgbClr val="5F8368"/>
                  </a:solidFill>
                  <a:latin typeface="Luthier Bold"/>
                </a:rPr>
                <a:t>BCOC • 2022</a:t>
              </a:r>
            </a:p>
          </p:txBody>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158354" y="3741993"/>
            <a:ext cx="1995286" cy="583621"/>
          </a:xfrm>
          <a:prstGeom prst="rect">
            <a:avLst/>
          </a:prstGeom>
        </p:spPr>
      </p:pic>
      <p:sp>
        <p:nvSpPr>
          <p:cNvPr id="9" name="TextBox 9"/>
          <p:cNvSpPr txBox="1"/>
          <p:nvPr/>
        </p:nvSpPr>
        <p:spPr>
          <a:xfrm>
            <a:off x="1309506" y="714193"/>
            <a:ext cx="7712574" cy="1224915"/>
          </a:xfrm>
          <a:prstGeom prst="rect">
            <a:avLst/>
          </a:prstGeom>
        </p:spPr>
        <p:txBody>
          <a:bodyPr lIns="0" tIns="0" rIns="0" bIns="0" rtlCol="0" anchor="t">
            <a:spAutoFit/>
          </a:bodyPr>
          <a:lstStyle/>
          <a:p>
            <a:pPr algn="r">
              <a:lnSpc>
                <a:spcPts val="4680"/>
              </a:lnSpc>
            </a:pPr>
            <a:r>
              <a:rPr lang="en-US" sz="4500">
                <a:solidFill>
                  <a:srgbClr val="F6F6ED"/>
                </a:solidFill>
                <a:latin typeface="Luthier Italics"/>
              </a:rPr>
              <a:t>How do I participate in the Blood &amp; Bread of Jesus Christ?</a:t>
            </a:r>
          </a:p>
        </p:txBody>
      </p:sp>
      <p:sp>
        <p:nvSpPr>
          <p:cNvPr id="10" name="TextBox 10"/>
          <p:cNvSpPr txBox="1"/>
          <p:nvPr/>
        </p:nvSpPr>
        <p:spPr>
          <a:xfrm>
            <a:off x="1415053" y="2665512"/>
            <a:ext cx="7607027" cy="1517142"/>
          </a:xfrm>
          <a:prstGeom prst="rect">
            <a:avLst/>
          </a:prstGeom>
        </p:spPr>
        <p:txBody>
          <a:bodyPr lIns="0" tIns="0" rIns="0" bIns="0" rtlCol="0" anchor="t">
            <a:spAutoFit/>
          </a:bodyPr>
          <a:lstStyle/>
          <a:p>
            <a:pPr algn="r">
              <a:lnSpc>
                <a:spcPts val="3024"/>
              </a:lnSpc>
            </a:pPr>
            <a:r>
              <a:rPr lang="en-US" sz="2100" spc="168">
                <a:solidFill>
                  <a:srgbClr val="F6F6ED"/>
                </a:solidFill>
                <a:latin typeface="Glacial Indifference Bold"/>
              </a:rPr>
              <a:t>1 CORINTHIANS 10:16</a:t>
            </a:r>
          </a:p>
          <a:p>
            <a:pPr algn="r">
              <a:lnSpc>
                <a:spcPts val="3024"/>
              </a:lnSpc>
            </a:pPr>
            <a:r>
              <a:rPr lang="en-US" sz="2100" spc="168">
                <a:solidFill>
                  <a:srgbClr val="F6F6ED"/>
                </a:solidFill>
                <a:latin typeface="Glacial Indifference"/>
              </a:rPr>
              <a:t>The cup of blessing that we bless, is it not a participation in the blood of Christ?  The bread that we break, is it not a participation in the body of Christ?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5F8368"/>
        </a:solidFill>
        <a:effectLst/>
      </p:bgPr>
    </p:bg>
    <p:spTree>
      <p:nvGrpSpPr>
        <p:cNvPr id="1" name=""/>
        <p:cNvGrpSpPr/>
        <p:nvPr/>
      </p:nvGrpSpPr>
      <p:grpSpPr>
        <a:xfrm>
          <a:off x="0" y="0"/>
          <a:ext cx="0" cy="0"/>
          <a:chOff x="0" y="0"/>
          <a:chExt cx="0" cy="0"/>
        </a:xfrm>
      </p:grpSpPr>
      <p:grpSp>
        <p:nvGrpSpPr>
          <p:cNvPr id="2" name="Group 2"/>
          <p:cNvGrpSpPr/>
          <p:nvPr/>
        </p:nvGrpSpPr>
        <p:grpSpPr>
          <a:xfrm>
            <a:off x="157396" y="731520"/>
            <a:ext cx="515319" cy="6704681"/>
            <a:chOff x="0" y="0"/>
            <a:chExt cx="687092" cy="8939574"/>
          </a:xfrm>
        </p:grpSpPr>
        <p:sp>
          <p:nvSpPr>
            <p:cNvPr id="3" name="AutoShape 3"/>
            <p:cNvSpPr/>
            <p:nvPr/>
          </p:nvSpPr>
          <p:spPr>
            <a:xfrm>
              <a:off x="326613" y="737068"/>
              <a:ext cx="33867" cy="8202507"/>
            </a:xfrm>
            <a:prstGeom prst="rect">
              <a:avLst/>
            </a:prstGeom>
            <a:solidFill>
              <a:srgbClr val="F6F6ED"/>
            </a:solidFill>
          </p:spPr>
        </p:sp>
        <p:sp>
          <p:nvSpPr>
            <p:cNvPr id="4" name="TextBox 4"/>
            <p:cNvSpPr txBox="1"/>
            <p:nvPr/>
          </p:nvSpPr>
          <p:spPr>
            <a:xfrm>
              <a:off x="0" y="-28575"/>
              <a:ext cx="687092" cy="330214"/>
            </a:xfrm>
            <a:prstGeom prst="rect">
              <a:avLst/>
            </a:prstGeom>
          </p:spPr>
          <p:txBody>
            <a:bodyPr lIns="0" tIns="0" rIns="0" bIns="0" rtlCol="0" anchor="t">
              <a:spAutoFit/>
            </a:bodyPr>
            <a:lstStyle/>
            <a:p>
              <a:pPr algn="ctr">
                <a:lnSpc>
                  <a:spcPts val="2090"/>
                </a:lnSpc>
              </a:pPr>
              <a:endParaRPr/>
            </a:p>
          </p:txBody>
        </p:sp>
      </p:grpSp>
      <p:grpSp>
        <p:nvGrpSpPr>
          <p:cNvPr id="5" name="Group 5"/>
          <p:cNvGrpSpPr/>
          <p:nvPr/>
        </p:nvGrpSpPr>
        <p:grpSpPr>
          <a:xfrm>
            <a:off x="-104109" y="6745118"/>
            <a:ext cx="9961818" cy="658982"/>
            <a:chOff x="0" y="0"/>
            <a:chExt cx="13282425" cy="878643"/>
          </a:xfrm>
        </p:grpSpPr>
        <p:sp>
          <p:nvSpPr>
            <p:cNvPr id="6" name="AutoShape 6"/>
            <p:cNvSpPr/>
            <p:nvPr/>
          </p:nvSpPr>
          <p:spPr>
            <a:xfrm>
              <a:off x="0" y="0"/>
              <a:ext cx="13282425" cy="878643"/>
            </a:xfrm>
            <a:prstGeom prst="rect">
              <a:avLst/>
            </a:prstGeom>
            <a:solidFill>
              <a:srgbClr val="F6F6ED"/>
            </a:solidFill>
          </p:spPr>
        </p:sp>
        <p:sp>
          <p:nvSpPr>
            <p:cNvPr id="7" name="TextBox 7"/>
            <p:cNvSpPr txBox="1"/>
            <p:nvPr/>
          </p:nvSpPr>
          <p:spPr>
            <a:xfrm>
              <a:off x="6125083" y="190190"/>
              <a:ext cx="6043170" cy="332105"/>
            </a:xfrm>
            <a:prstGeom prst="rect">
              <a:avLst/>
            </a:prstGeom>
          </p:spPr>
          <p:txBody>
            <a:bodyPr lIns="0" tIns="0" rIns="0" bIns="0" rtlCol="0" anchor="t">
              <a:spAutoFit/>
            </a:bodyPr>
            <a:lstStyle/>
            <a:p>
              <a:pPr algn="r">
                <a:lnSpc>
                  <a:spcPts val="1959"/>
                </a:lnSpc>
              </a:pPr>
              <a:r>
                <a:rPr lang="en-US" sz="1400" spc="72">
                  <a:solidFill>
                    <a:srgbClr val="5F8368"/>
                  </a:solidFill>
                  <a:latin typeface="Luthier Bold"/>
                </a:rPr>
                <a:t>BCOC • 2022</a:t>
              </a:r>
            </a:p>
          </p:txBody>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25548" y="1502392"/>
            <a:ext cx="2509010" cy="733885"/>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793579" y="2033197"/>
            <a:ext cx="2973746" cy="338264"/>
          </a:xfrm>
          <a:prstGeom prst="rect">
            <a:avLst/>
          </a:prstGeom>
        </p:spPr>
      </p:pic>
      <p:sp>
        <p:nvSpPr>
          <p:cNvPr id="10" name="TextBox 10"/>
          <p:cNvSpPr txBox="1"/>
          <p:nvPr/>
        </p:nvSpPr>
        <p:spPr>
          <a:xfrm>
            <a:off x="1309506" y="714193"/>
            <a:ext cx="7712574" cy="634365"/>
          </a:xfrm>
          <a:prstGeom prst="rect">
            <a:avLst/>
          </a:prstGeom>
        </p:spPr>
        <p:txBody>
          <a:bodyPr lIns="0" tIns="0" rIns="0" bIns="0" rtlCol="0" anchor="t">
            <a:spAutoFit/>
          </a:bodyPr>
          <a:lstStyle/>
          <a:p>
            <a:pPr algn="r">
              <a:lnSpc>
                <a:spcPts val="4680"/>
              </a:lnSpc>
            </a:pPr>
            <a:r>
              <a:rPr lang="en-US" sz="4500">
                <a:solidFill>
                  <a:srgbClr val="F6F6ED"/>
                </a:solidFill>
                <a:latin typeface="Luthier Italics"/>
              </a:rPr>
              <a:t>A shared body in Christ...</a:t>
            </a:r>
          </a:p>
        </p:txBody>
      </p:sp>
      <p:sp>
        <p:nvSpPr>
          <p:cNvPr id="11" name="TextBox 11"/>
          <p:cNvSpPr txBox="1"/>
          <p:nvPr/>
        </p:nvSpPr>
        <p:spPr>
          <a:xfrm>
            <a:off x="1365494" y="1645688"/>
            <a:ext cx="2500154" cy="390144"/>
          </a:xfrm>
          <a:prstGeom prst="rect">
            <a:avLst/>
          </a:prstGeom>
        </p:spPr>
        <p:txBody>
          <a:bodyPr lIns="0" tIns="0" rIns="0" bIns="0" rtlCol="0" anchor="t">
            <a:spAutoFit/>
          </a:bodyPr>
          <a:lstStyle/>
          <a:p>
            <a:pPr algn="r">
              <a:lnSpc>
                <a:spcPts val="3167"/>
              </a:lnSpc>
            </a:pPr>
            <a:r>
              <a:rPr lang="en-US" sz="2199" spc="175">
                <a:solidFill>
                  <a:srgbClr val="F6F6ED"/>
                </a:solidFill>
                <a:latin typeface="Glacial Indifference"/>
              </a:rPr>
              <a:t>deceitful desires</a:t>
            </a:r>
          </a:p>
        </p:txBody>
      </p:sp>
      <p:sp>
        <p:nvSpPr>
          <p:cNvPr id="12" name="TextBox 12"/>
          <p:cNvSpPr txBox="1"/>
          <p:nvPr/>
        </p:nvSpPr>
        <p:spPr>
          <a:xfrm>
            <a:off x="5784054" y="1643053"/>
            <a:ext cx="2983271" cy="378309"/>
          </a:xfrm>
          <a:prstGeom prst="rect">
            <a:avLst/>
          </a:prstGeom>
        </p:spPr>
        <p:txBody>
          <a:bodyPr wrap="square" lIns="0" tIns="0" rIns="0" bIns="0" rtlCol="0" anchor="t">
            <a:spAutoFit/>
          </a:bodyPr>
          <a:lstStyle/>
          <a:p>
            <a:pPr algn="r">
              <a:lnSpc>
                <a:spcPts val="3167"/>
              </a:lnSpc>
            </a:pPr>
            <a:r>
              <a:rPr lang="en-US" sz="2199" spc="175" dirty="0">
                <a:solidFill>
                  <a:srgbClr val="F6F6ED"/>
                </a:solidFill>
                <a:latin typeface="Glacial Indifference"/>
              </a:rPr>
              <a:t>Renewed in the spirit</a:t>
            </a:r>
          </a:p>
        </p:txBody>
      </p:sp>
      <p:sp>
        <p:nvSpPr>
          <p:cNvPr id="13" name="TextBox 13"/>
          <p:cNvSpPr txBox="1"/>
          <p:nvPr/>
        </p:nvSpPr>
        <p:spPr>
          <a:xfrm>
            <a:off x="1037302" y="2379249"/>
            <a:ext cx="3285502" cy="1899366"/>
          </a:xfrm>
          <a:prstGeom prst="rect">
            <a:avLst/>
          </a:prstGeom>
        </p:spPr>
        <p:txBody>
          <a:bodyPr lIns="0" tIns="0" rIns="0" bIns="0" rtlCol="0" anchor="t">
            <a:spAutoFit/>
          </a:bodyPr>
          <a:lstStyle/>
          <a:p>
            <a:pPr algn="ctr">
              <a:lnSpc>
                <a:spcPts val="2510"/>
              </a:lnSpc>
            </a:pPr>
            <a:r>
              <a:rPr lang="en-US" sz="1743" spc="139" dirty="0">
                <a:solidFill>
                  <a:srgbClr val="F6F6ED"/>
                </a:solidFill>
                <a:latin typeface="Glacial Indifference Bold"/>
              </a:rPr>
              <a:t>ISAIAH 44:16</a:t>
            </a:r>
          </a:p>
          <a:p>
            <a:pPr algn="ctr">
              <a:lnSpc>
                <a:spcPts val="2510"/>
              </a:lnSpc>
            </a:pPr>
            <a:r>
              <a:rPr lang="en-US" sz="1743" spc="139" dirty="0">
                <a:solidFill>
                  <a:srgbClr val="F6F6ED"/>
                </a:solidFill>
                <a:latin typeface="Glacial Indifference"/>
              </a:rPr>
              <a:t>They know not , nor do they discern, for he has shut their eyes, so that they cannot see, and their hearts that they cannot understand.</a:t>
            </a:r>
          </a:p>
        </p:txBody>
      </p:sp>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903046" flipV="1">
            <a:off x="5085493" y="3388594"/>
            <a:ext cx="913915" cy="1899044"/>
          </a:xfrm>
          <a:prstGeom prst="rect">
            <a:avLst/>
          </a:prstGeom>
        </p:spPr>
      </p:pic>
      <p:pic>
        <p:nvPicPr>
          <p:cNvPr id="15" name="Picture 1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117523" y="3343275"/>
            <a:ext cx="1230793" cy="360007"/>
          </a:xfrm>
          <a:prstGeom prst="rect">
            <a:avLst/>
          </a:prstGeom>
        </p:spPr>
      </p:pic>
      <p:sp>
        <p:nvSpPr>
          <p:cNvPr id="16" name="TextBox 16"/>
          <p:cNvSpPr txBox="1"/>
          <p:nvPr/>
        </p:nvSpPr>
        <p:spPr>
          <a:xfrm>
            <a:off x="5637701" y="2379249"/>
            <a:ext cx="3285502" cy="2540567"/>
          </a:xfrm>
          <a:prstGeom prst="rect">
            <a:avLst/>
          </a:prstGeom>
        </p:spPr>
        <p:txBody>
          <a:bodyPr lIns="0" tIns="0" rIns="0" bIns="0" rtlCol="0" anchor="t">
            <a:spAutoFit/>
          </a:bodyPr>
          <a:lstStyle/>
          <a:p>
            <a:pPr algn="ctr">
              <a:lnSpc>
                <a:spcPts val="2510"/>
              </a:lnSpc>
            </a:pPr>
            <a:r>
              <a:rPr lang="en-US" sz="1743" spc="139" dirty="0">
                <a:solidFill>
                  <a:srgbClr val="F6F6ED"/>
                </a:solidFill>
                <a:latin typeface="Glacial Indifference Bold"/>
              </a:rPr>
              <a:t>ROMANS 12:2</a:t>
            </a:r>
          </a:p>
          <a:p>
            <a:pPr algn="ctr">
              <a:lnSpc>
                <a:spcPts val="2510"/>
              </a:lnSpc>
            </a:pPr>
            <a:r>
              <a:rPr lang="en-US" sz="1743" spc="139" dirty="0">
                <a:solidFill>
                  <a:srgbClr val="F6F6ED"/>
                </a:solidFill>
                <a:latin typeface="Glacial Indifference"/>
              </a:rPr>
              <a:t>Do not be conformed to this world, but be transformed by the renewal of your mind, that by testing you may discern what is the will of god, what is good and acceptable and perfect.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5F8368"/>
        </a:solidFill>
        <a:effectLst/>
      </p:bgPr>
    </p:bg>
    <p:spTree>
      <p:nvGrpSpPr>
        <p:cNvPr id="1" name=""/>
        <p:cNvGrpSpPr/>
        <p:nvPr/>
      </p:nvGrpSpPr>
      <p:grpSpPr>
        <a:xfrm>
          <a:off x="0" y="0"/>
          <a:ext cx="0" cy="0"/>
          <a:chOff x="0" y="0"/>
          <a:chExt cx="0" cy="0"/>
        </a:xfrm>
      </p:grpSpPr>
      <p:grpSp>
        <p:nvGrpSpPr>
          <p:cNvPr id="2" name="Group 2"/>
          <p:cNvGrpSpPr/>
          <p:nvPr/>
        </p:nvGrpSpPr>
        <p:grpSpPr>
          <a:xfrm>
            <a:off x="157396" y="731520"/>
            <a:ext cx="515319" cy="6704681"/>
            <a:chOff x="0" y="0"/>
            <a:chExt cx="687092" cy="8939574"/>
          </a:xfrm>
        </p:grpSpPr>
        <p:sp>
          <p:nvSpPr>
            <p:cNvPr id="3" name="AutoShape 3"/>
            <p:cNvSpPr/>
            <p:nvPr/>
          </p:nvSpPr>
          <p:spPr>
            <a:xfrm>
              <a:off x="326613" y="737068"/>
              <a:ext cx="33867" cy="8202507"/>
            </a:xfrm>
            <a:prstGeom prst="rect">
              <a:avLst/>
            </a:prstGeom>
            <a:solidFill>
              <a:srgbClr val="F6F6ED"/>
            </a:solidFill>
          </p:spPr>
        </p:sp>
        <p:sp>
          <p:nvSpPr>
            <p:cNvPr id="4" name="TextBox 4"/>
            <p:cNvSpPr txBox="1"/>
            <p:nvPr/>
          </p:nvSpPr>
          <p:spPr>
            <a:xfrm>
              <a:off x="0" y="-28575"/>
              <a:ext cx="687092" cy="330214"/>
            </a:xfrm>
            <a:prstGeom prst="rect">
              <a:avLst/>
            </a:prstGeom>
          </p:spPr>
          <p:txBody>
            <a:bodyPr lIns="0" tIns="0" rIns="0" bIns="0" rtlCol="0" anchor="t">
              <a:spAutoFit/>
            </a:bodyPr>
            <a:lstStyle/>
            <a:p>
              <a:pPr algn="ctr">
                <a:lnSpc>
                  <a:spcPts val="2090"/>
                </a:lnSpc>
              </a:pPr>
              <a:endParaRPr/>
            </a:p>
          </p:txBody>
        </p:sp>
      </p:grpSp>
      <p:grpSp>
        <p:nvGrpSpPr>
          <p:cNvPr id="5" name="Group 5"/>
          <p:cNvGrpSpPr/>
          <p:nvPr/>
        </p:nvGrpSpPr>
        <p:grpSpPr>
          <a:xfrm>
            <a:off x="-104109" y="6745118"/>
            <a:ext cx="9961818" cy="658982"/>
            <a:chOff x="0" y="0"/>
            <a:chExt cx="13282425" cy="878643"/>
          </a:xfrm>
        </p:grpSpPr>
        <p:sp>
          <p:nvSpPr>
            <p:cNvPr id="6" name="AutoShape 6"/>
            <p:cNvSpPr/>
            <p:nvPr/>
          </p:nvSpPr>
          <p:spPr>
            <a:xfrm>
              <a:off x="0" y="0"/>
              <a:ext cx="13282425" cy="878643"/>
            </a:xfrm>
            <a:prstGeom prst="rect">
              <a:avLst/>
            </a:prstGeom>
            <a:solidFill>
              <a:srgbClr val="F6F6ED"/>
            </a:solidFill>
          </p:spPr>
        </p:sp>
        <p:sp>
          <p:nvSpPr>
            <p:cNvPr id="7" name="TextBox 7"/>
            <p:cNvSpPr txBox="1"/>
            <p:nvPr/>
          </p:nvSpPr>
          <p:spPr>
            <a:xfrm>
              <a:off x="6125083" y="190190"/>
              <a:ext cx="6043170" cy="332105"/>
            </a:xfrm>
            <a:prstGeom prst="rect">
              <a:avLst/>
            </a:prstGeom>
          </p:spPr>
          <p:txBody>
            <a:bodyPr lIns="0" tIns="0" rIns="0" bIns="0" rtlCol="0" anchor="t">
              <a:spAutoFit/>
            </a:bodyPr>
            <a:lstStyle/>
            <a:p>
              <a:pPr algn="r">
                <a:lnSpc>
                  <a:spcPts val="1959"/>
                </a:lnSpc>
              </a:pPr>
              <a:r>
                <a:rPr lang="en-US" sz="1400" spc="72">
                  <a:solidFill>
                    <a:srgbClr val="5F8368"/>
                  </a:solidFill>
                  <a:latin typeface="Luthier Bold"/>
                </a:rPr>
                <a:t>BCOC • 2022</a:t>
              </a:r>
            </a:p>
          </p:txBody>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25548" y="1502392"/>
            <a:ext cx="2509010" cy="733885"/>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793579" y="2033197"/>
            <a:ext cx="2973746" cy="338264"/>
          </a:xfrm>
          <a:prstGeom prst="rect">
            <a:avLst/>
          </a:prstGeom>
        </p:spPr>
      </p:pic>
      <p:sp>
        <p:nvSpPr>
          <p:cNvPr id="10" name="TextBox 10"/>
          <p:cNvSpPr txBox="1"/>
          <p:nvPr/>
        </p:nvSpPr>
        <p:spPr>
          <a:xfrm>
            <a:off x="1309506" y="714193"/>
            <a:ext cx="7712574" cy="634365"/>
          </a:xfrm>
          <a:prstGeom prst="rect">
            <a:avLst/>
          </a:prstGeom>
        </p:spPr>
        <p:txBody>
          <a:bodyPr lIns="0" tIns="0" rIns="0" bIns="0" rtlCol="0" anchor="t">
            <a:spAutoFit/>
          </a:bodyPr>
          <a:lstStyle/>
          <a:p>
            <a:pPr algn="r">
              <a:lnSpc>
                <a:spcPts val="4680"/>
              </a:lnSpc>
            </a:pPr>
            <a:r>
              <a:rPr lang="en-US" sz="4500">
                <a:solidFill>
                  <a:srgbClr val="F6F6ED"/>
                </a:solidFill>
                <a:latin typeface="Luthier Italics"/>
              </a:rPr>
              <a:t>A shared body in Christ...</a:t>
            </a:r>
          </a:p>
        </p:txBody>
      </p:sp>
      <p:sp>
        <p:nvSpPr>
          <p:cNvPr id="11" name="TextBox 11"/>
          <p:cNvSpPr txBox="1"/>
          <p:nvPr/>
        </p:nvSpPr>
        <p:spPr>
          <a:xfrm>
            <a:off x="1365494" y="1645688"/>
            <a:ext cx="2500154" cy="390144"/>
          </a:xfrm>
          <a:prstGeom prst="rect">
            <a:avLst/>
          </a:prstGeom>
        </p:spPr>
        <p:txBody>
          <a:bodyPr lIns="0" tIns="0" rIns="0" bIns="0" rtlCol="0" anchor="t">
            <a:spAutoFit/>
          </a:bodyPr>
          <a:lstStyle/>
          <a:p>
            <a:pPr algn="r">
              <a:lnSpc>
                <a:spcPts val="3167"/>
              </a:lnSpc>
            </a:pPr>
            <a:r>
              <a:rPr lang="en-US" sz="2199" spc="175">
                <a:solidFill>
                  <a:srgbClr val="F6F6ED"/>
                </a:solidFill>
                <a:latin typeface="Glacial Indifference"/>
              </a:rPr>
              <a:t>deceitful desires</a:t>
            </a:r>
          </a:p>
        </p:txBody>
      </p:sp>
      <p:sp>
        <p:nvSpPr>
          <p:cNvPr id="12" name="TextBox 12"/>
          <p:cNvSpPr txBox="1"/>
          <p:nvPr/>
        </p:nvSpPr>
        <p:spPr>
          <a:xfrm>
            <a:off x="5784054" y="1643053"/>
            <a:ext cx="2983271" cy="378309"/>
          </a:xfrm>
          <a:prstGeom prst="rect">
            <a:avLst/>
          </a:prstGeom>
        </p:spPr>
        <p:txBody>
          <a:bodyPr wrap="square" lIns="0" tIns="0" rIns="0" bIns="0" rtlCol="0" anchor="t">
            <a:spAutoFit/>
          </a:bodyPr>
          <a:lstStyle/>
          <a:p>
            <a:pPr algn="r">
              <a:lnSpc>
                <a:spcPts val="3167"/>
              </a:lnSpc>
            </a:pPr>
            <a:r>
              <a:rPr lang="en-US" sz="2199" spc="175" dirty="0">
                <a:solidFill>
                  <a:srgbClr val="F6F6ED"/>
                </a:solidFill>
                <a:latin typeface="Glacial Indifference"/>
              </a:rPr>
              <a:t>Renewed in the spirit</a:t>
            </a:r>
          </a:p>
        </p:txBody>
      </p:sp>
      <p:sp>
        <p:nvSpPr>
          <p:cNvPr id="13" name="TextBox 13"/>
          <p:cNvSpPr txBox="1"/>
          <p:nvPr/>
        </p:nvSpPr>
        <p:spPr>
          <a:xfrm>
            <a:off x="1037302" y="2379249"/>
            <a:ext cx="3285502" cy="1899366"/>
          </a:xfrm>
          <a:prstGeom prst="rect">
            <a:avLst/>
          </a:prstGeom>
        </p:spPr>
        <p:txBody>
          <a:bodyPr lIns="0" tIns="0" rIns="0" bIns="0" rtlCol="0" anchor="t">
            <a:spAutoFit/>
          </a:bodyPr>
          <a:lstStyle/>
          <a:p>
            <a:pPr algn="ctr">
              <a:lnSpc>
                <a:spcPts val="2510"/>
              </a:lnSpc>
            </a:pPr>
            <a:r>
              <a:rPr lang="en-US" sz="1743" spc="139" dirty="0">
                <a:solidFill>
                  <a:srgbClr val="F6F6ED"/>
                </a:solidFill>
                <a:latin typeface="Glacial Indifference Bold"/>
              </a:rPr>
              <a:t>ISAIAH 44:16</a:t>
            </a:r>
          </a:p>
          <a:p>
            <a:pPr algn="ctr">
              <a:lnSpc>
                <a:spcPts val="2510"/>
              </a:lnSpc>
            </a:pPr>
            <a:r>
              <a:rPr lang="en-US" sz="1743" spc="139" dirty="0">
                <a:solidFill>
                  <a:srgbClr val="F6F6ED"/>
                </a:solidFill>
                <a:latin typeface="Glacial Indifference"/>
              </a:rPr>
              <a:t>They know not , nor do they discern, for he has shut their eyes, so that they cannot see, and their hearts that they cannot understand.</a:t>
            </a:r>
          </a:p>
        </p:txBody>
      </p:sp>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903046" flipV="1">
            <a:off x="5085493" y="3388594"/>
            <a:ext cx="913915" cy="1899044"/>
          </a:xfrm>
          <a:prstGeom prst="rect">
            <a:avLst/>
          </a:prstGeom>
        </p:spPr>
      </p:pic>
      <p:pic>
        <p:nvPicPr>
          <p:cNvPr id="15" name="Picture 1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117523" y="3343275"/>
            <a:ext cx="1230793" cy="360007"/>
          </a:xfrm>
          <a:prstGeom prst="rect">
            <a:avLst/>
          </a:prstGeom>
        </p:spPr>
      </p:pic>
      <p:sp>
        <p:nvSpPr>
          <p:cNvPr id="16" name="TextBox 16"/>
          <p:cNvSpPr txBox="1"/>
          <p:nvPr/>
        </p:nvSpPr>
        <p:spPr>
          <a:xfrm>
            <a:off x="5637701" y="2379249"/>
            <a:ext cx="3285502" cy="2540567"/>
          </a:xfrm>
          <a:prstGeom prst="rect">
            <a:avLst/>
          </a:prstGeom>
        </p:spPr>
        <p:txBody>
          <a:bodyPr lIns="0" tIns="0" rIns="0" bIns="0" rtlCol="0" anchor="t">
            <a:spAutoFit/>
          </a:bodyPr>
          <a:lstStyle/>
          <a:p>
            <a:pPr algn="ctr">
              <a:lnSpc>
                <a:spcPts val="2510"/>
              </a:lnSpc>
            </a:pPr>
            <a:r>
              <a:rPr lang="en-US" sz="1743" spc="139" dirty="0">
                <a:solidFill>
                  <a:srgbClr val="F6F6ED"/>
                </a:solidFill>
                <a:latin typeface="Glacial Indifference Bold"/>
              </a:rPr>
              <a:t>ROMANS 12:2</a:t>
            </a:r>
          </a:p>
          <a:p>
            <a:pPr algn="ctr">
              <a:lnSpc>
                <a:spcPts val="2510"/>
              </a:lnSpc>
            </a:pPr>
            <a:r>
              <a:rPr lang="en-US" sz="1743" spc="139" dirty="0">
                <a:solidFill>
                  <a:srgbClr val="F6F6ED"/>
                </a:solidFill>
                <a:latin typeface="Glacial Indifference"/>
              </a:rPr>
              <a:t>Do not be conformed to this world, but be transformed by the renewal of your mind, that by testing you may discern what is the will of god, what is good and acceptable and perfect.</a:t>
            </a:r>
          </a:p>
        </p:txBody>
      </p:sp>
      <p:sp>
        <p:nvSpPr>
          <p:cNvPr id="17" name="TextBox 17"/>
          <p:cNvSpPr txBox="1"/>
          <p:nvPr/>
        </p:nvSpPr>
        <p:spPr>
          <a:xfrm>
            <a:off x="972820" y="5391881"/>
            <a:ext cx="8049260" cy="1045656"/>
          </a:xfrm>
          <a:prstGeom prst="rect">
            <a:avLst/>
          </a:prstGeom>
        </p:spPr>
        <p:txBody>
          <a:bodyPr lIns="0" tIns="0" rIns="0" bIns="0" rtlCol="0" anchor="t">
            <a:spAutoFit/>
          </a:bodyPr>
          <a:lstStyle/>
          <a:p>
            <a:pPr algn="ctr">
              <a:lnSpc>
                <a:spcPts val="2798"/>
              </a:lnSpc>
            </a:pPr>
            <a:r>
              <a:rPr lang="en-US" sz="1943" spc="155">
                <a:solidFill>
                  <a:srgbClr val="F6F6ED"/>
                </a:solidFill>
                <a:latin typeface="Glacial Indifference Bold"/>
              </a:rPr>
              <a:t>PSALM 51:10</a:t>
            </a:r>
          </a:p>
          <a:p>
            <a:pPr algn="ctr">
              <a:lnSpc>
                <a:spcPts val="2798"/>
              </a:lnSpc>
            </a:pPr>
            <a:r>
              <a:rPr lang="en-US" sz="1943" spc="155">
                <a:solidFill>
                  <a:srgbClr val="F6F6ED"/>
                </a:solidFill>
                <a:latin typeface="Glacial Indifference"/>
              </a:rPr>
              <a:t>Create in me a new heart, O God, and renew a right spirit within me...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5F8368"/>
        </a:solidFill>
        <a:effectLst/>
      </p:bgPr>
    </p:bg>
    <p:spTree>
      <p:nvGrpSpPr>
        <p:cNvPr id="1" name=""/>
        <p:cNvGrpSpPr/>
        <p:nvPr/>
      </p:nvGrpSpPr>
      <p:grpSpPr>
        <a:xfrm>
          <a:off x="0" y="0"/>
          <a:ext cx="0" cy="0"/>
          <a:chOff x="0" y="0"/>
          <a:chExt cx="0" cy="0"/>
        </a:xfrm>
      </p:grpSpPr>
      <p:grpSp>
        <p:nvGrpSpPr>
          <p:cNvPr id="2" name="Group 2"/>
          <p:cNvGrpSpPr/>
          <p:nvPr/>
        </p:nvGrpSpPr>
        <p:grpSpPr>
          <a:xfrm>
            <a:off x="731520" y="731520"/>
            <a:ext cx="6682269" cy="1910303"/>
            <a:chOff x="0" y="0"/>
            <a:chExt cx="8909692" cy="2547070"/>
          </a:xfrm>
        </p:grpSpPr>
        <p:sp>
          <p:nvSpPr>
            <p:cNvPr id="3" name="TextBox 3"/>
            <p:cNvSpPr txBox="1"/>
            <p:nvPr/>
          </p:nvSpPr>
          <p:spPr>
            <a:xfrm>
              <a:off x="0" y="57150"/>
              <a:ext cx="8909692" cy="1752685"/>
            </a:xfrm>
            <a:prstGeom prst="rect">
              <a:avLst/>
            </a:prstGeom>
          </p:spPr>
          <p:txBody>
            <a:bodyPr lIns="0" tIns="0" rIns="0" bIns="0" rtlCol="0" anchor="t">
              <a:spAutoFit/>
            </a:bodyPr>
            <a:lstStyle/>
            <a:p>
              <a:pPr>
                <a:lnSpc>
                  <a:spcPts val="4991"/>
                </a:lnSpc>
              </a:pPr>
              <a:r>
                <a:rPr lang="en-US" sz="4799">
                  <a:solidFill>
                    <a:srgbClr val="F6F6ED"/>
                  </a:solidFill>
                  <a:latin typeface="Luthier Italics"/>
                </a:rPr>
                <a:t>Steps for examing yourself before God</a:t>
              </a:r>
            </a:p>
          </p:txBody>
        </p:sp>
        <p:sp>
          <p:nvSpPr>
            <p:cNvPr id="4" name="TextBox 4"/>
            <p:cNvSpPr txBox="1"/>
            <p:nvPr/>
          </p:nvSpPr>
          <p:spPr>
            <a:xfrm>
              <a:off x="0" y="2091775"/>
              <a:ext cx="8801319" cy="455295"/>
            </a:xfrm>
            <a:prstGeom prst="rect">
              <a:avLst/>
            </a:prstGeom>
          </p:spPr>
          <p:txBody>
            <a:bodyPr lIns="0" tIns="0" rIns="0" bIns="0" rtlCol="0" anchor="t">
              <a:spAutoFit/>
            </a:bodyPr>
            <a:lstStyle/>
            <a:p>
              <a:pPr>
                <a:lnSpc>
                  <a:spcPts val="2519"/>
                </a:lnSpc>
              </a:pPr>
              <a:r>
                <a:rPr lang="en-US" sz="2099" spc="62">
                  <a:solidFill>
                    <a:srgbClr val="F6F6ED"/>
                  </a:solidFill>
                  <a:latin typeface="Luthier Bold"/>
                </a:rPr>
                <a:t>AND REMAINING PURE IN HEART</a:t>
              </a:r>
            </a:p>
          </p:txBody>
        </p:sp>
      </p:grpSp>
      <p:sp>
        <p:nvSpPr>
          <p:cNvPr id="5" name="AutoShape 5"/>
          <p:cNvSpPr/>
          <p:nvPr/>
        </p:nvSpPr>
        <p:spPr>
          <a:xfrm>
            <a:off x="8351520" y="-87086"/>
            <a:ext cx="1521823" cy="7611291"/>
          </a:xfrm>
          <a:prstGeom prst="rect">
            <a:avLst/>
          </a:prstGeom>
          <a:solidFill>
            <a:srgbClr val="F6F6ED"/>
          </a:solidFill>
        </p:spPr>
      </p:sp>
      <p:sp>
        <p:nvSpPr>
          <p:cNvPr id="6" name="TextBox 6"/>
          <p:cNvSpPr txBox="1"/>
          <p:nvPr/>
        </p:nvSpPr>
        <p:spPr>
          <a:xfrm rot="5400000">
            <a:off x="8086188" y="1544402"/>
            <a:ext cx="1886751" cy="260985"/>
          </a:xfrm>
          <a:prstGeom prst="rect">
            <a:avLst/>
          </a:prstGeom>
        </p:spPr>
        <p:txBody>
          <a:bodyPr lIns="0" tIns="0" rIns="0" bIns="0" rtlCol="0" anchor="t">
            <a:spAutoFit/>
          </a:bodyPr>
          <a:lstStyle/>
          <a:p>
            <a:pPr>
              <a:lnSpc>
                <a:spcPts val="1959"/>
              </a:lnSpc>
            </a:pPr>
            <a:r>
              <a:rPr lang="en-US" sz="1400" spc="72">
                <a:solidFill>
                  <a:srgbClr val="5F8368"/>
                </a:solidFill>
                <a:latin typeface="Luthier Bold"/>
              </a:rPr>
              <a:t>BCOC• 2022</a:t>
            </a:r>
          </a:p>
        </p:txBody>
      </p:sp>
      <p:sp>
        <p:nvSpPr>
          <p:cNvPr id="7" name="AutoShape 7"/>
          <p:cNvSpPr/>
          <p:nvPr/>
        </p:nvSpPr>
        <p:spPr>
          <a:xfrm>
            <a:off x="731520" y="3420291"/>
            <a:ext cx="7233920" cy="20320"/>
          </a:xfrm>
          <a:prstGeom prst="rect">
            <a:avLst/>
          </a:prstGeom>
          <a:solidFill>
            <a:srgbClr val="F6F6ED"/>
          </a:solidFill>
        </p:spPr>
      </p:sp>
      <p:sp>
        <p:nvSpPr>
          <p:cNvPr id="8" name="AutoShape 8"/>
          <p:cNvSpPr/>
          <p:nvPr/>
        </p:nvSpPr>
        <p:spPr>
          <a:xfrm>
            <a:off x="9004481" y="4100479"/>
            <a:ext cx="20320" cy="1930400"/>
          </a:xfrm>
          <a:prstGeom prst="rect">
            <a:avLst/>
          </a:prstGeom>
          <a:solidFill>
            <a:srgbClr val="5F8368"/>
          </a:solidFill>
        </p:spPr>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5F8368"/>
        </a:solidFill>
        <a:effectLst/>
      </p:bgPr>
    </p:bg>
    <p:spTree>
      <p:nvGrpSpPr>
        <p:cNvPr id="1" name=""/>
        <p:cNvGrpSpPr/>
        <p:nvPr/>
      </p:nvGrpSpPr>
      <p:grpSpPr>
        <a:xfrm>
          <a:off x="0" y="0"/>
          <a:ext cx="0" cy="0"/>
          <a:chOff x="0" y="0"/>
          <a:chExt cx="0" cy="0"/>
        </a:xfrm>
      </p:grpSpPr>
      <p:grpSp>
        <p:nvGrpSpPr>
          <p:cNvPr id="2" name="Group 2"/>
          <p:cNvGrpSpPr/>
          <p:nvPr/>
        </p:nvGrpSpPr>
        <p:grpSpPr>
          <a:xfrm>
            <a:off x="731520" y="731520"/>
            <a:ext cx="6682269" cy="1910303"/>
            <a:chOff x="0" y="0"/>
            <a:chExt cx="8909692" cy="2547070"/>
          </a:xfrm>
        </p:grpSpPr>
        <p:sp>
          <p:nvSpPr>
            <p:cNvPr id="3" name="TextBox 3"/>
            <p:cNvSpPr txBox="1"/>
            <p:nvPr/>
          </p:nvSpPr>
          <p:spPr>
            <a:xfrm>
              <a:off x="0" y="57150"/>
              <a:ext cx="8909692" cy="1752685"/>
            </a:xfrm>
            <a:prstGeom prst="rect">
              <a:avLst/>
            </a:prstGeom>
          </p:spPr>
          <p:txBody>
            <a:bodyPr lIns="0" tIns="0" rIns="0" bIns="0" rtlCol="0" anchor="t">
              <a:spAutoFit/>
            </a:bodyPr>
            <a:lstStyle/>
            <a:p>
              <a:pPr>
                <a:lnSpc>
                  <a:spcPts val="4991"/>
                </a:lnSpc>
              </a:pPr>
              <a:r>
                <a:rPr lang="en-US" sz="4799">
                  <a:solidFill>
                    <a:srgbClr val="F6F6ED"/>
                  </a:solidFill>
                  <a:latin typeface="Luthier Italics"/>
                </a:rPr>
                <a:t>Steps for examing yourself before God</a:t>
              </a:r>
            </a:p>
          </p:txBody>
        </p:sp>
        <p:sp>
          <p:nvSpPr>
            <p:cNvPr id="4" name="TextBox 4"/>
            <p:cNvSpPr txBox="1"/>
            <p:nvPr/>
          </p:nvSpPr>
          <p:spPr>
            <a:xfrm>
              <a:off x="0" y="2091775"/>
              <a:ext cx="8801319" cy="455295"/>
            </a:xfrm>
            <a:prstGeom prst="rect">
              <a:avLst/>
            </a:prstGeom>
          </p:spPr>
          <p:txBody>
            <a:bodyPr lIns="0" tIns="0" rIns="0" bIns="0" rtlCol="0" anchor="t">
              <a:spAutoFit/>
            </a:bodyPr>
            <a:lstStyle/>
            <a:p>
              <a:pPr>
                <a:lnSpc>
                  <a:spcPts val="2519"/>
                </a:lnSpc>
              </a:pPr>
              <a:r>
                <a:rPr lang="en-US" sz="2099" spc="62">
                  <a:solidFill>
                    <a:srgbClr val="F6F6ED"/>
                  </a:solidFill>
                  <a:latin typeface="Luthier Bold"/>
                </a:rPr>
                <a:t>AND REMAINING PURE IN HEART</a:t>
              </a:r>
            </a:p>
          </p:txBody>
        </p:sp>
      </p:grpSp>
      <p:sp>
        <p:nvSpPr>
          <p:cNvPr id="5" name="AutoShape 5"/>
          <p:cNvSpPr/>
          <p:nvPr/>
        </p:nvSpPr>
        <p:spPr>
          <a:xfrm>
            <a:off x="8351520" y="-87086"/>
            <a:ext cx="1521823" cy="7611291"/>
          </a:xfrm>
          <a:prstGeom prst="rect">
            <a:avLst/>
          </a:prstGeom>
          <a:solidFill>
            <a:srgbClr val="F6F6ED"/>
          </a:solidFill>
        </p:spPr>
      </p:sp>
      <p:sp>
        <p:nvSpPr>
          <p:cNvPr id="6" name="TextBox 6"/>
          <p:cNvSpPr txBox="1"/>
          <p:nvPr/>
        </p:nvSpPr>
        <p:spPr>
          <a:xfrm rot="5400000">
            <a:off x="8086188" y="1544402"/>
            <a:ext cx="1886751" cy="260985"/>
          </a:xfrm>
          <a:prstGeom prst="rect">
            <a:avLst/>
          </a:prstGeom>
        </p:spPr>
        <p:txBody>
          <a:bodyPr lIns="0" tIns="0" rIns="0" bIns="0" rtlCol="0" anchor="t">
            <a:spAutoFit/>
          </a:bodyPr>
          <a:lstStyle/>
          <a:p>
            <a:pPr>
              <a:lnSpc>
                <a:spcPts val="1959"/>
              </a:lnSpc>
            </a:pPr>
            <a:r>
              <a:rPr lang="en-US" sz="1400" spc="72">
                <a:solidFill>
                  <a:srgbClr val="5F8368"/>
                </a:solidFill>
                <a:latin typeface="Luthier Bold"/>
              </a:rPr>
              <a:t>BCOC • 2022</a:t>
            </a:r>
          </a:p>
        </p:txBody>
      </p:sp>
      <p:grpSp>
        <p:nvGrpSpPr>
          <p:cNvPr id="7" name="Group 7"/>
          <p:cNvGrpSpPr/>
          <p:nvPr/>
        </p:nvGrpSpPr>
        <p:grpSpPr>
          <a:xfrm>
            <a:off x="731520" y="3836851"/>
            <a:ext cx="2049311" cy="1431671"/>
            <a:chOff x="0" y="0"/>
            <a:chExt cx="2732414" cy="1908895"/>
          </a:xfrm>
        </p:grpSpPr>
        <p:sp>
          <p:nvSpPr>
            <p:cNvPr id="8" name="TextBox 8"/>
            <p:cNvSpPr txBox="1"/>
            <p:nvPr/>
          </p:nvSpPr>
          <p:spPr>
            <a:xfrm>
              <a:off x="0" y="-57150"/>
              <a:ext cx="2732414" cy="1423670"/>
            </a:xfrm>
            <a:prstGeom prst="rect">
              <a:avLst/>
            </a:prstGeom>
          </p:spPr>
          <p:txBody>
            <a:bodyPr lIns="0" tIns="0" rIns="0" bIns="0" rtlCol="0" anchor="t">
              <a:spAutoFit/>
            </a:bodyPr>
            <a:lstStyle/>
            <a:p>
              <a:pPr algn="ctr">
                <a:lnSpc>
                  <a:spcPts val="2880"/>
                </a:lnSpc>
              </a:pPr>
              <a:r>
                <a:rPr lang="en-US" sz="2000" spc="160">
                  <a:solidFill>
                    <a:srgbClr val="F6F6ED"/>
                  </a:solidFill>
                  <a:latin typeface="Glacial Indifference"/>
                </a:rPr>
                <a:t>SHARE IN CHRIST'S SUFFERING</a:t>
              </a:r>
            </a:p>
          </p:txBody>
        </p:sp>
        <p:sp>
          <p:nvSpPr>
            <p:cNvPr id="9" name="TextBox 9"/>
            <p:cNvSpPr txBox="1"/>
            <p:nvPr/>
          </p:nvSpPr>
          <p:spPr>
            <a:xfrm>
              <a:off x="0" y="1512655"/>
              <a:ext cx="2732414" cy="396240"/>
            </a:xfrm>
            <a:prstGeom prst="rect">
              <a:avLst/>
            </a:prstGeom>
          </p:spPr>
          <p:txBody>
            <a:bodyPr lIns="0" tIns="0" rIns="0" bIns="0" rtlCol="0" anchor="t">
              <a:spAutoFit/>
            </a:bodyPr>
            <a:lstStyle/>
            <a:p>
              <a:pPr algn="ctr">
                <a:lnSpc>
                  <a:spcPts val="2520"/>
                </a:lnSpc>
              </a:pPr>
              <a:r>
                <a:rPr lang="en-US" sz="1800" spc="36">
                  <a:solidFill>
                    <a:srgbClr val="F6F6ED"/>
                  </a:solidFill>
                  <a:latin typeface="Glacial Indifference Bold"/>
                </a:rPr>
                <a:t>PETER 4: 1-2</a:t>
              </a:r>
            </a:p>
          </p:txBody>
        </p:sp>
      </p:grpSp>
      <p:sp>
        <p:nvSpPr>
          <p:cNvPr id="10" name="AutoShape 10"/>
          <p:cNvSpPr/>
          <p:nvPr/>
        </p:nvSpPr>
        <p:spPr>
          <a:xfrm>
            <a:off x="731520" y="3420291"/>
            <a:ext cx="7233920" cy="20320"/>
          </a:xfrm>
          <a:prstGeom prst="rect">
            <a:avLst/>
          </a:prstGeom>
          <a:solidFill>
            <a:srgbClr val="F6F6ED"/>
          </a:solidFill>
        </p:spPr>
      </p:sp>
      <p:sp>
        <p:nvSpPr>
          <p:cNvPr id="11" name="AutoShape 11"/>
          <p:cNvSpPr/>
          <p:nvPr/>
        </p:nvSpPr>
        <p:spPr>
          <a:xfrm>
            <a:off x="1695215" y="3298371"/>
            <a:ext cx="121920" cy="243840"/>
          </a:xfrm>
          <a:prstGeom prst="rect">
            <a:avLst/>
          </a:prstGeom>
          <a:solidFill>
            <a:srgbClr val="F6F6ED"/>
          </a:solidFill>
        </p:spPr>
      </p:sp>
      <p:sp>
        <p:nvSpPr>
          <p:cNvPr id="12" name="AutoShape 12"/>
          <p:cNvSpPr/>
          <p:nvPr/>
        </p:nvSpPr>
        <p:spPr>
          <a:xfrm>
            <a:off x="9004481" y="4100479"/>
            <a:ext cx="20320" cy="1930400"/>
          </a:xfrm>
          <a:prstGeom prst="rect">
            <a:avLst/>
          </a:prstGeom>
          <a:solidFill>
            <a:srgbClr val="5F8368"/>
          </a:solidFill>
        </p:spPr>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5F8368"/>
        </a:solidFill>
        <a:effectLst/>
      </p:bgPr>
    </p:bg>
    <p:spTree>
      <p:nvGrpSpPr>
        <p:cNvPr id="1" name=""/>
        <p:cNvGrpSpPr/>
        <p:nvPr/>
      </p:nvGrpSpPr>
      <p:grpSpPr>
        <a:xfrm>
          <a:off x="0" y="0"/>
          <a:ext cx="0" cy="0"/>
          <a:chOff x="0" y="0"/>
          <a:chExt cx="0" cy="0"/>
        </a:xfrm>
      </p:grpSpPr>
      <p:grpSp>
        <p:nvGrpSpPr>
          <p:cNvPr id="2" name="Group 2"/>
          <p:cNvGrpSpPr/>
          <p:nvPr/>
        </p:nvGrpSpPr>
        <p:grpSpPr>
          <a:xfrm>
            <a:off x="731520" y="731520"/>
            <a:ext cx="6682269" cy="1910303"/>
            <a:chOff x="0" y="0"/>
            <a:chExt cx="8909692" cy="2547070"/>
          </a:xfrm>
        </p:grpSpPr>
        <p:sp>
          <p:nvSpPr>
            <p:cNvPr id="3" name="TextBox 3"/>
            <p:cNvSpPr txBox="1"/>
            <p:nvPr/>
          </p:nvSpPr>
          <p:spPr>
            <a:xfrm>
              <a:off x="0" y="57150"/>
              <a:ext cx="8909692" cy="1752685"/>
            </a:xfrm>
            <a:prstGeom prst="rect">
              <a:avLst/>
            </a:prstGeom>
          </p:spPr>
          <p:txBody>
            <a:bodyPr lIns="0" tIns="0" rIns="0" bIns="0" rtlCol="0" anchor="t">
              <a:spAutoFit/>
            </a:bodyPr>
            <a:lstStyle/>
            <a:p>
              <a:pPr>
                <a:lnSpc>
                  <a:spcPts val="4991"/>
                </a:lnSpc>
              </a:pPr>
              <a:r>
                <a:rPr lang="en-US" sz="4799">
                  <a:solidFill>
                    <a:srgbClr val="F6F6ED"/>
                  </a:solidFill>
                  <a:latin typeface="Luthier Italics"/>
                </a:rPr>
                <a:t>Steps for examing yourself before God</a:t>
              </a:r>
            </a:p>
          </p:txBody>
        </p:sp>
        <p:sp>
          <p:nvSpPr>
            <p:cNvPr id="4" name="TextBox 4"/>
            <p:cNvSpPr txBox="1"/>
            <p:nvPr/>
          </p:nvSpPr>
          <p:spPr>
            <a:xfrm>
              <a:off x="0" y="2091775"/>
              <a:ext cx="8801319" cy="455295"/>
            </a:xfrm>
            <a:prstGeom prst="rect">
              <a:avLst/>
            </a:prstGeom>
          </p:spPr>
          <p:txBody>
            <a:bodyPr lIns="0" tIns="0" rIns="0" bIns="0" rtlCol="0" anchor="t">
              <a:spAutoFit/>
            </a:bodyPr>
            <a:lstStyle/>
            <a:p>
              <a:pPr>
                <a:lnSpc>
                  <a:spcPts val="2519"/>
                </a:lnSpc>
              </a:pPr>
              <a:r>
                <a:rPr lang="en-US" sz="2099" spc="62">
                  <a:solidFill>
                    <a:srgbClr val="F6F6ED"/>
                  </a:solidFill>
                  <a:latin typeface="Luthier Bold"/>
                </a:rPr>
                <a:t>AND REMAINING PURE IN HEART</a:t>
              </a:r>
            </a:p>
          </p:txBody>
        </p:sp>
      </p:grpSp>
      <p:sp>
        <p:nvSpPr>
          <p:cNvPr id="5" name="AutoShape 5"/>
          <p:cNvSpPr/>
          <p:nvPr/>
        </p:nvSpPr>
        <p:spPr>
          <a:xfrm>
            <a:off x="8351520" y="-87086"/>
            <a:ext cx="1521823" cy="7611291"/>
          </a:xfrm>
          <a:prstGeom prst="rect">
            <a:avLst/>
          </a:prstGeom>
          <a:solidFill>
            <a:srgbClr val="F6F6ED"/>
          </a:solidFill>
        </p:spPr>
      </p:sp>
      <p:sp>
        <p:nvSpPr>
          <p:cNvPr id="6" name="TextBox 6"/>
          <p:cNvSpPr txBox="1"/>
          <p:nvPr/>
        </p:nvSpPr>
        <p:spPr>
          <a:xfrm rot="5400000">
            <a:off x="8086188" y="1544402"/>
            <a:ext cx="1886751" cy="260985"/>
          </a:xfrm>
          <a:prstGeom prst="rect">
            <a:avLst/>
          </a:prstGeom>
        </p:spPr>
        <p:txBody>
          <a:bodyPr lIns="0" tIns="0" rIns="0" bIns="0" rtlCol="0" anchor="t">
            <a:spAutoFit/>
          </a:bodyPr>
          <a:lstStyle/>
          <a:p>
            <a:pPr>
              <a:lnSpc>
                <a:spcPts val="1959"/>
              </a:lnSpc>
            </a:pPr>
            <a:r>
              <a:rPr lang="en-US" sz="1400" spc="72">
                <a:solidFill>
                  <a:srgbClr val="5F8368"/>
                </a:solidFill>
                <a:latin typeface="Luthier Bold"/>
              </a:rPr>
              <a:t>BCOC • 2022</a:t>
            </a:r>
          </a:p>
        </p:txBody>
      </p:sp>
      <p:grpSp>
        <p:nvGrpSpPr>
          <p:cNvPr id="7" name="Group 7"/>
          <p:cNvGrpSpPr/>
          <p:nvPr/>
        </p:nvGrpSpPr>
        <p:grpSpPr>
          <a:xfrm>
            <a:off x="731520" y="3836851"/>
            <a:ext cx="2049311" cy="1431671"/>
            <a:chOff x="0" y="0"/>
            <a:chExt cx="2732414" cy="1908895"/>
          </a:xfrm>
        </p:grpSpPr>
        <p:sp>
          <p:nvSpPr>
            <p:cNvPr id="8" name="TextBox 8"/>
            <p:cNvSpPr txBox="1"/>
            <p:nvPr/>
          </p:nvSpPr>
          <p:spPr>
            <a:xfrm>
              <a:off x="0" y="-57150"/>
              <a:ext cx="2732414" cy="1423670"/>
            </a:xfrm>
            <a:prstGeom prst="rect">
              <a:avLst/>
            </a:prstGeom>
          </p:spPr>
          <p:txBody>
            <a:bodyPr lIns="0" tIns="0" rIns="0" bIns="0" rtlCol="0" anchor="t">
              <a:spAutoFit/>
            </a:bodyPr>
            <a:lstStyle/>
            <a:p>
              <a:pPr algn="ctr">
                <a:lnSpc>
                  <a:spcPts val="2880"/>
                </a:lnSpc>
              </a:pPr>
              <a:r>
                <a:rPr lang="en-US" sz="2000" spc="160">
                  <a:solidFill>
                    <a:srgbClr val="F6F6ED"/>
                  </a:solidFill>
                  <a:latin typeface="Glacial Indifference"/>
                </a:rPr>
                <a:t>SHARE IN CHRIST'S SUFFERING</a:t>
              </a:r>
            </a:p>
          </p:txBody>
        </p:sp>
        <p:sp>
          <p:nvSpPr>
            <p:cNvPr id="9" name="TextBox 9"/>
            <p:cNvSpPr txBox="1"/>
            <p:nvPr/>
          </p:nvSpPr>
          <p:spPr>
            <a:xfrm>
              <a:off x="0" y="1512655"/>
              <a:ext cx="2732414" cy="396240"/>
            </a:xfrm>
            <a:prstGeom prst="rect">
              <a:avLst/>
            </a:prstGeom>
          </p:spPr>
          <p:txBody>
            <a:bodyPr lIns="0" tIns="0" rIns="0" bIns="0" rtlCol="0" anchor="t">
              <a:spAutoFit/>
            </a:bodyPr>
            <a:lstStyle/>
            <a:p>
              <a:pPr algn="ctr">
                <a:lnSpc>
                  <a:spcPts val="2520"/>
                </a:lnSpc>
              </a:pPr>
              <a:r>
                <a:rPr lang="en-US" sz="1800" spc="36">
                  <a:solidFill>
                    <a:srgbClr val="F6F6ED"/>
                  </a:solidFill>
                  <a:latin typeface="Glacial Indifference Bold"/>
                </a:rPr>
                <a:t>PETER 4: 1-2</a:t>
              </a:r>
            </a:p>
          </p:txBody>
        </p:sp>
      </p:grpSp>
      <p:sp>
        <p:nvSpPr>
          <p:cNvPr id="10" name="AutoShape 10"/>
          <p:cNvSpPr/>
          <p:nvPr/>
        </p:nvSpPr>
        <p:spPr>
          <a:xfrm>
            <a:off x="731520" y="3420291"/>
            <a:ext cx="7233920" cy="20320"/>
          </a:xfrm>
          <a:prstGeom prst="rect">
            <a:avLst/>
          </a:prstGeom>
          <a:solidFill>
            <a:srgbClr val="F6F6ED"/>
          </a:solidFill>
        </p:spPr>
      </p:sp>
      <p:sp>
        <p:nvSpPr>
          <p:cNvPr id="11" name="AutoShape 11"/>
          <p:cNvSpPr/>
          <p:nvPr/>
        </p:nvSpPr>
        <p:spPr>
          <a:xfrm>
            <a:off x="1695215" y="3298371"/>
            <a:ext cx="121920" cy="243840"/>
          </a:xfrm>
          <a:prstGeom prst="rect">
            <a:avLst/>
          </a:prstGeom>
          <a:solidFill>
            <a:srgbClr val="F6F6ED"/>
          </a:solidFill>
        </p:spPr>
      </p:sp>
      <p:grpSp>
        <p:nvGrpSpPr>
          <p:cNvPr id="12" name="Group 12"/>
          <p:cNvGrpSpPr/>
          <p:nvPr/>
        </p:nvGrpSpPr>
        <p:grpSpPr>
          <a:xfrm>
            <a:off x="3212065" y="3836851"/>
            <a:ext cx="2049311" cy="1069721"/>
            <a:chOff x="0" y="0"/>
            <a:chExt cx="2732414" cy="1426295"/>
          </a:xfrm>
        </p:grpSpPr>
        <p:sp>
          <p:nvSpPr>
            <p:cNvPr id="13" name="TextBox 13"/>
            <p:cNvSpPr txBox="1"/>
            <p:nvPr/>
          </p:nvSpPr>
          <p:spPr>
            <a:xfrm>
              <a:off x="0" y="-57150"/>
              <a:ext cx="2732414" cy="941070"/>
            </a:xfrm>
            <a:prstGeom prst="rect">
              <a:avLst/>
            </a:prstGeom>
          </p:spPr>
          <p:txBody>
            <a:bodyPr lIns="0" tIns="0" rIns="0" bIns="0" rtlCol="0" anchor="t">
              <a:spAutoFit/>
            </a:bodyPr>
            <a:lstStyle/>
            <a:p>
              <a:pPr algn="ctr">
                <a:lnSpc>
                  <a:spcPts val="2880"/>
                </a:lnSpc>
              </a:pPr>
              <a:r>
                <a:rPr lang="en-US" sz="2000" spc="160">
                  <a:solidFill>
                    <a:srgbClr val="F6F6ED"/>
                  </a:solidFill>
                  <a:latin typeface="Glacial Indifference"/>
                </a:rPr>
                <a:t>SHARE IN CHRISTS DEATH</a:t>
              </a:r>
            </a:p>
          </p:txBody>
        </p:sp>
        <p:sp>
          <p:nvSpPr>
            <p:cNvPr id="14" name="TextBox 14"/>
            <p:cNvSpPr txBox="1"/>
            <p:nvPr/>
          </p:nvSpPr>
          <p:spPr>
            <a:xfrm>
              <a:off x="0" y="1030055"/>
              <a:ext cx="2732414" cy="396240"/>
            </a:xfrm>
            <a:prstGeom prst="rect">
              <a:avLst/>
            </a:prstGeom>
          </p:spPr>
          <p:txBody>
            <a:bodyPr lIns="0" tIns="0" rIns="0" bIns="0" rtlCol="0" anchor="t">
              <a:spAutoFit/>
            </a:bodyPr>
            <a:lstStyle/>
            <a:p>
              <a:pPr algn="ctr">
                <a:lnSpc>
                  <a:spcPts val="2520"/>
                </a:lnSpc>
              </a:pPr>
              <a:r>
                <a:rPr lang="en-US" sz="1800" spc="36">
                  <a:solidFill>
                    <a:srgbClr val="F6F6ED"/>
                  </a:solidFill>
                  <a:latin typeface="Glacial Indifference Bold"/>
                </a:rPr>
                <a:t>GALATIONS 2:20</a:t>
              </a:r>
            </a:p>
          </p:txBody>
        </p:sp>
      </p:grpSp>
      <p:sp>
        <p:nvSpPr>
          <p:cNvPr id="15" name="AutoShape 15"/>
          <p:cNvSpPr/>
          <p:nvPr/>
        </p:nvSpPr>
        <p:spPr>
          <a:xfrm>
            <a:off x="4175760" y="3298371"/>
            <a:ext cx="121920" cy="243840"/>
          </a:xfrm>
          <a:prstGeom prst="rect">
            <a:avLst/>
          </a:prstGeom>
          <a:solidFill>
            <a:srgbClr val="F6F6ED"/>
          </a:solidFill>
        </p:spPr>
      </p:sp>
      <p:sp>
        <p:nvSpPr>
          <p:cNvPr id="16" name="AutoShape 16"/>
          <p:cNvSpPr/>
          <p:nvPr/>
        </p:nvSpPr>
        <p:spPr>
          <a:xfrm>
            <a:off x="9004481" y="4100479"/>
            <a:ext cx="20320" cy="1930400"/>
          </a:xfrm>
          <a:prstGeom prst="rect">
            <a:avLst/>
          </a:prstGeom>
          <a:solidFill>
            <a:srgbClr val="5F8368"/>
          </a:solidFill>
        </p:spPr>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5F8368"/>
        </a:solidFill>
        <a:effectLst/>
      </p:bgPr>
    </p:bg>
    <p:spTree>
      <p:nvGrpSpPr>
        <p:cNvPr id="1" name=""/>
        <p:cNvGrpSpPr/>
        <p:nvPr/>
      </p:nvGrpSpPr>
      <p:grpSpPr>
        <a:xfrm>
          <a:off x="0" y="0"/>
          <a:ext cx="0" cy="0"/>
          <a:chOff x="0" y="0"/>
          <a:chExt cx="0" cy="0"/>
        </a:xfrm>
      </p:grpSpPr>
      <p:grpSp>
        <p:nvGrpSpPr>
          <p:cNvPr id="2" name="Group 2"/>
          <p:cNvGrpSpPr/>
          <p:nvPr/>
        </p:nvGrpSpPr>
        <p:grpSpPr>
          <a:xfrm>
            <a:off x="731520" y="731520"/>
            <a:ext cx="6682269" cy="1910303"/>
            <a:chOff x="0" y="0"/>
            <a:chExt cx="8909692" cy="2547070"/>
          </a:xfrm>
        </p:grpSpPr>
        <p:sp>
          <p:nvSpPr>
            <p:cNvPr id="3" name="TextBox 3"/>
            <p:cNvSpPr txBox="1"/>
            <p:nvPr/>
          </p:nvSpPr>
          <p:spPr>
            <a:xfrm>
              <a:off x="0" y="57150"/>
              <a:ext cx="8909692" cy="1752685"/>
            </a:xfrm>
            <a:prstGeom prst="rect">
              <a:avLst/>
            </a:prstGeom>
          </p:spPr>
          <p:txBody>
            <a:bodyPr lIns="0" tIns="0" rIns="0" bIns="0" rtlCol="0" anchor="t">
              <a:spAutoFit/>
            </a:bodyPr>
            <a:lstStyle/>
            <a:p>
              <a:pPr>
                <a:lnSpc>
                  <a:spcPts val="4991"/>
                </a:lnSpc>
              </a:pPr>
              <a:r>
                <a:rPr lang="en-US" sz="4799">
                  <a:solidFill>
                    <a:srgbClr val="F6F6ED"/>
                  </a:solidFill>
                  <a:latin typeface="Luthier Italics"/>
                </a:rPr>
                <a:t>Steps for examing yourself before God</a:t>
              </a:r>
            </a:p>
          </p:txBody>
        </p:sp>
        <p:sp>
          <p:nvSpPr>
            <p:cNvPr id="4" name="TextBox 4"/>
            <p:cNvSpPr txBox="1"/>
            <p:nvPr/>
          </p:nvSpPr>
          <p:spPr>
            <a:xfrm>
              <a:off x="0" y="2091775"/>
              <a:ext cx="8801319" cy="455295"/>
            </a:xfrm>
            <a:prstGeom prst="rect">
              <a:avLst/>
            </a:prstGeom>
          </p:spPr>
          <p:txBody>
            <a:bodyPr lIns="0" tIns="0" rIns="0" bIns="0" rtlCol="0" anchor="t">
              <a:spAutoFit/>
            </a:bodyPr>
            <a:lstStyle/>
            <a:p>
              <a:pPr>
                <a:lnSpc>
                  <a:spcPts val="2519"/>
                </a:lnSpc>
              </a:pPr>
              <a:r>
                <a:rPr lang="en-US" sz="2099" spc="62">
                  <a:solidFill>
                    <a:srgbClr val="F6F6ED"/>
                  </a:solidFill>
                  <a:latin typeface="Luthier Bold"/>
                </a:rPr>
                <a:t>AND REMAINING PURE IN HEART</a:t>
              </a:r>
            </a:p>
          </p:txBody>
        </p:sp>
      </p:grpSp>
      <p:sp>
        <p:nvSpPr>
          <p:cNvPr id="5" name="AutoShape 5"/>
          <p:cNvSpPr/>
          <p:nvPr/>
        </p:nvSpPr>
        <p:spPr>
          <a:xfrm>
            <a:off x="8351520" y="-87086"/>
            <a:ext cx="1521823" cy="7611291"/>
          </a:xfrm>
          <a:prstGeom prst="rect">
            <a:avLst/>
          </a:prstGeom>
          <a:solidFill>
            <a:srgbClr val="F6F6ED"/>
          </a:solidFill>
        </p:spPr>
      </p:sp>
      <p:sp>
        <p:nvSpPr>
          <p:cNvPr id="6" name="TextBox 6"/>
          <p:cNvSpPr txBox="1"/>
          <p:nvPr/>
        </p:nvSpPr>
        <p:spPr>
          <a:xfrm rot="5400000">
            <a:off x="8086188" y="1544402"/>
            <a:ext cx="1886751" cy="260985"/>
          </a:xfrm>
          <a:prstGeom prst="rect">
            <a:avLst/>
          </a:prstGeom>
        </p:spPr>
        <p:txBody>
          <a:bodyPr lIns="0" tIns="0" rIns="0" bIns="0" rtlCol="0" anchor="t">
            <a:spAutoFit/>
          </a:bodyPr>
          <a:lstStyle/>
          <a:p>
            <a:pPr>
              <a:lnSpc>
                <a:spcPts val="1959"/>
              </a:lnSpc>
            </a:pPr>
            <a:r>
              <a:rPr lang="en-US" sz="1400" spc="72">
                <a:solidFill>
                  <a:srgbClr val="5F8368"/>
                </a:solidFill>
                <a:latin typeface="Luthier Bold"/>
              </a:rPr>
              <a:t>BCOC • 2022</a:t>
            </a:r>
          </a:p>
        </p:txBody>
      </p:sp>
      <p:grpSp>
        <p:nvGrpSpPr>
          <p:cNvPr id="7" name="Group 7"/>
          <p:cNvGrpSpPr/>
          <p:nvPr/>
        </p:nvGrpSpPr>
        <p:grpSpPr>
          <a:xfrm>
            <a:off x="731520" y="3836851"/>
            <a:ext cx="2049311" cy="1431671"/>
            <a:chOff x="0" y="0"/>
            <a:chExt cx="2732414" cy="1908895"/>
          </a:xfrm>
        </p:grpSpPr>
        <p:sp>
          <p:nvSpPr>
            <p:cNvPr id="8" name="TextBox 8"/>
            <p:cNvSpPr txBox="1"/>
            <p:nvPr/>
          </p:nvSpPr>
          <p:spPr>
            <a:xfrm>
              <a:off x="0" y="-57150"/>
              <a:ext cx="2732414" cy="1423670"/>
            </a:xfrm>
            <a:prstGeom prst="rect">
              <a:avLst/>
            </a:prstGeom>
          </p:spPr>
          <p:txBody>
            <a:bodyPr lIns="0" tIns="0" rIns="0" bIns="0" rtlCol="0" anchor="t">
              <a:spAutoFit/>
            </a:bodyPr>
            <a:lstStyle/>
            <a:p>
              <a:pPr algn="ctr">
                <a:lnSpc>
                  <a:spcPts val="2880"/>
                </a:lnSpc>
              </a:pPr>
              <a:r>
                <a:rPr lang="en-US" sz="2000" spc="160">
                  <a:solidFill>
                    <a:srgbClr val="F6F6ED"/>
                  </a:solidFill>
                  <a:latin typeface="Glacial Indifference"/>
                </a:rPr>
                <a:t>SHARE IN CHRIST'S SUFFERING</a:t>
              </a:r>
            </a:p>
          </p:txBody>
        </p:sp>
        <p:sp>
          <p:nvSpPr>
            <p:cNvPr id="9" name="TextBox 9"/>
            <p:cNvSpPr txBox="1"/>
            <p:nvPr/>
          </p:nvSpPr>
          <p:spPr>
            <a:xfrm>
              <a:off x="0" y="1512655"/>
              <a:ext cx="2732414" cy="396240"/>
            </a:xfrm>
            <a:prstGeom prst="rect">
              <a:avLst/>
            </a:prstGeom>
          </p:spPr>
          <p:txBody>
            <a:bodyPr lIns="0" tIns="0" rIns="0" bIns="0" rtlCol="0" anchor="t">
              <a:spAutoFit/>
            </a:bodyPr>
            <a:lstStyle/>
            <a:p>
              <a:pPr algn="ctr">
                <a:lnSpc>
                  <a:spcPts val="2520"/>
                </a:lnSpc>
              </a:pPr>
              <a:r>
                <a:rPr lang="en-US" sz="1800" spc="36">
                  <a:solidFill>
                    <a:srgbClr val="F6F6ED"/>
                  </a:solidFill>
                  <a:latin typeface="Glacial Indifference Bold"/>
                </a:rPr>
                <a:t>PETER 4: 1-2</a:t>
              </a:r>
            </a:p>
          </p:txBody>
        </p:sp>
      </p:grpSp>
      <p:sp>
        <p:nvSpPr>
          <p:cNvPr id="10" name="AutoShape 10"/>
          <p:cNvSpPr/>
          <p:nvPr/>
        </p:nvSpPr>
        <p:spPr>
          <a:xfrm>
            <a:off x="731520" y="3420291"/>
            <a:ext cx="7233920" cy="20320"/>
          </a:xfrm>
          <a:prstGeom prst="rect">
            <a:avLst/>
          </a:prstGeom>
          <a:solidFill>
            <a:srgbClr val="F6F6ED"/>
          </a:solidFill>
        </p:spPr>
      </p:sp>
      <p:sp>
        <p:nvSpPr>
          <p:cNvPr id="11" name="AutoShape 11"/>
          <p:cNvSpPr/>
          <p:nvPr/>
        </p:nvSpPr>
        <p:spPr>
          <a:xfrm>
            <a:off x="1695215" y="3298371"/>
            <a:ext cx="121920" cy="243840"/>
          </a:xfrm>
          <a:prstGeom prst="rect">
            <a:avLst/>
          </a:prstGeom>
          <a:solidFill>
            <a:srgbClr val="F6F6ED"/>
          </a:solidFill>
        </p:spPr>
      </p:sp>
      <p:grpSp>
        <p:nvGrpSpPr>
          <p:cNvPr id="12" name="Group 12"/>
          <p:cNvGrpSpPr/>
          <p:nvPr/>
        </p:nvGrpSpPr>
        <p:grpSpPr>
          <a:xfrm>
            <a:off x="3212065" y="3836851"/>
            <a:ext cx="2049311" cy="1069721"/>
            <a:chOff x="0" y="0"/>
            <a:chExt cx="2732414" cy="1426295"/>
          </a:xfrm>
        </p:grpSpPr>
        <p:sp>
          <p:nvSpPr>
            <p:cNvPr id="13" name="TextBox 13"/>
            <p:cNvSpPr txBox="1"/>
            <p:nvPr/>
          </p:nvSpPr>
          <p:spPr>
            <a:xfrm>
              <a:off x="0" y="-57150"/>
              <a:ext cx="2732414" cy="941070"/>
            </a:xfrm>
            <a:prstGeom prst="rect">
              <a:avLst/>
            </a:prstGeom>
          </p:spPr>
          <p:txBody>
            <a:bodyPr lIns="0" tIns="0" rIns="0" bIns="0" rtlCol="0" anchor="t">
              <a:spAutoFit/>
            </a:bodyPr>
            <a:lstStyle/>
            <a:p>
              <a:pPr algn="ctr">
                <a:lnSpc>
                  <a:spcPts val="2880"/>
                </a:lnSpc>
              </a:pPr>
              <a:r>
                <a:rPr lang="en-US" sz="2000" spc="160">
                  <a:solidFill>
                    <a:srgbClr val="F6F6ED"/>
                  </a:solidFill>
                  <a:latin typeface="Glacial Indifference"/>
                </a:rPr>
                <a:t>SHARE IN CHRISTS DEATH</a:t>
              </a:r>
            </a:p>
          </p:txBody>
        </p:sp>
        <p:sp>
          <p:nvSpPr>
            <p:cNvPr id="14" name="TextBox 14"/>
            <p:cNvSpPr txBox="1"/>
            <p:nvPr/>
          </p:nvSpPr>
          <p:spPr>
            <a:xfrm>
              <a:off x="0" y="1030055"/>
              <a:ext cx="2732414" cy="396240"/>
            </a:xfrm>
            <a:prstGeom prst="rect">
              <a:avLst/>
            </a:prstGeom>
          </p:spPr>
          <p:txBody>
            <a:bodyPr lIns="0" tIns="0" rIns="0" bIns="0" rtlCol="0" anchor="t">
              <a:spAutoFit/>
            </a:bodyPr>
            <a:lstStyle/>
            <a:p>
              <a:pPr algn="ctr">
                <a:lnSpc>
                  <a:spcPts val="2520"/>
                </a:lnSpc>
              </a:pPr>
              <a:r>
                <a:rPr lang="en-US" sz="1800" spc="36">
                  <a:solidFill>
                    <a:srgbClr val="F6F6ED"/>
                  </a:solidFill>
                  <a:latin typeface="Glacial Indifference Bold"/>
                </a:rPr>
                <a:t>GALATIONS 2:20</a:t>
              </a:r>
            </a:p>
          </p:txBody>
        </p:sp>
      </p:grpSp>
      <p:sp>
        <p:nvSpPr>
          <p:cNvPr id="15" name="AutoShape 15"/>
          <p:cNvSpPr/>
          <p:nvPr/>
        </p:nvSpPr>
        <p:spPr>
          <a:xfrm>
            <a:off x="4175760" y="3298371"/>
            <a:ext cx="121920" cy="243840"/>
          </a:xfrm>
          <a:prstGeom prst="rect">
            <a:avLst/>
          </a:prstGeom>
          <a:solidFill>
            <a:srgbClr val="F6F6ED"/>
          </a:solidFill>
        </p:spPr>
      </p:sp>
      <p:grpSp>
        <p:nvGrpSpPr>
          <p:cNvPr id="16" name="Group 16"/>
          <p:cNvGrpSpPr/>
          <p:nvPr/>
        </p:nvGrpSpPr>
        <p:grpSpPr>
          <a:xfrm>
            <a:off x="5692609" y="3836851"/>
            <a:ext cx="2049311" cy="1793621"/>
            <a:chOff x="0" y="0"/>
            <a:chExt cx="2732414" cy="2391495"/>
          </a:xfrm>
        </p:grpSpPr>
        <p:sp>
          <p:nvSpPr>
            <p:cNvPr id="17" name="TextBox 17"/>
            <p:cNvSpPr txBox="1"/>
            <p:nvPr/>
          </p:nvSpPr>
          <p:spPr>
            <a:xfrm>
              <a:off x="0" y="-57150"/>
              <a:ext cx="2732414" cy="1906270"/>
            </a:xfrm>
            <a:prstGeom prst="rect">
              <a:avLst/>
            </a:prstGeom>
          </p:spPr>
          <p:txBody>
            <a:bodyPr lIns="0" tIns="0" rIns="0" bIns="0" rtlCol="0" anchor="t">
              <a:spAutoFit/>
            </a:bodyPr>
            <a:lstStyle/>
            <a:p>
              <a:pPr algn="ctr">
                <a:lnSpc>
                  <a:spcPts val="2880"/>
                </a:lnSpc>
              </a:pPr>
              <a:r>
                <a:rPr lang="en-US" sz="2000" spc="160">
                  <a:solidFill>
                    <a:srgbClr val="F6F6ED"/>
                  </a:solidFill>
                  <a:latin typeface="Glacial Indifference"/>
                </a:rPr>
                <a:t>SHARE IN CHRISTS RESSURECTION AND RENEWAL</a:t>
              </a:r>
            </a:p>
          </p:txBody>
        </p:sp>
        <p:sp>
          <p:nvSpPr>
            <p:cNvPr id="18" name="TextBox 18"/>
            <p:cNvSpPr txBox="1"/>
            <p:nvPr/>
          </p:nvSpPr>
          <p:spPr>
            <a:xfrm>
              <a:off x="0" y="1995255"/>
              <a:ext cx="2732414" cy="396240"/>
            </a:xfrm>
            <a:prstGeom prst="rect">
              <a:avLst/>
            </a:prstGeom>
          </p:spPr>
          <p:txBody>
            <a:bodyPr lIns="0" tIns="0" rIns="0" bIns="0" rtlCol="0" anchor="t">
              <a:spAutoFit/>
            </a:bodyPr>
            <a:lstStyle/>
            <a:p>
              <a:pPr algn="ctr">
                <a:lnSpc>
                  <a:spcPts val="2520"/>
                </a:lnSpc>
              </a:pPr>
              <a:r>
                <a:rPr lang="en-US" sz="1800" spc="36">
                  <a:solidFill>
                    <a:srgbClr val="F6F6ED"/>
                  </a:solidFill>
                  <a:latin typeface="Glacial Indifference Bold"/>
                </a:rPr>
                <a:t>ROMANS 6:5-8</a:t>
              </a:r>
            </a:p>
          </p:txBody>
        </p:sp>
      </p:grpSp>
      <p:sp>
        <p:nvSpPr>
          <p:cNvPr id="19" name="AutoShape 19"/>
          <p:cNvSpPr/>
          <p:nvPr/>
        </p:nvSpPr>
        <p:spPr>
          <a:xfrm>
            <a:off x="6656305" y="3298371"/>
            <a:ext cx="121920" cy="243840"/>
          </a:xfrm>
          <a:prstGeom prst="rect">
            <a:avLst/>
          </a:prstGeom>
          <a:solidFill>
            <a:srgbClr val="F6F6ED"/>
          </a:solidFill>
        </p:spPr>
      </p:sp>
      <p:sp>
        <p:nvSpPr>
          <p:cNvPr id="20" name="AutoShape 20"/>
          <p:cNvSpPr/>
          <p:nvPr/>
        </p:nvSpPr>
        <p:spPr>
          <a:xfrm>
            <a:off x="9004481" y="4100479"/>
            <a:ext cx="20320" cy="1930400"/>
          </a:xfrm>
          <a:prstGeom prst="rect">
            <a:avLst/>
          </a:prstGeom>
          <a:solidFill>
            <a:srgbClr val="5F8368"/>
          </a:solidFill>
        </p:spPr>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5F8368"/>
        </a:solidFill>
        <a:effectLst/>
      </p:bgPr>
    </p:bg>
    <p:spTree>
      <p:nvGrpSpPr>
        <p:cNvPr id="1" name=""/>
        <p:cNvGrpSpPr/>
        <p:nvPr/>
      </p:nvGrpSpPr>
      <p:grpSpPr>
        <a:xfrm>
          <a:off x="0" y="0"/>
          <a:ext cx="0" cy="0"/>
          <a:chOff x="0" y="0"/>
          <a:chExt cx="0" cy="0"/>
        </a:xfrm>
      </p:grpSpPr>
      <p:grpSp>
        <p:nvGrpSpPr>
          <p:cNvPr id="2" name="Group 2"/>
          <p:cNvGrpSpPr/>
          <p:nvPr/>
        </p:nvGrpSpPr>
        <p:grpSpPr>
          <a:xfrm>
            <a:off x="731520" y="731520"/>
            <a:ext cx="6682269" cy="1910303"/>
            <a:chOff x="0" y="0"/>
            <a:chExt cx="8909692" cy="2547070"/>
          </a:xfrm>
        </p:grpSpPr>
        <p:sp>
          <p:nvSpPr>
            <p:cNvPr id="3" name="TextBox 3"/>
            <p:cNvSpPr txBox="1"/>
            <p:nvPr/>
          </p:nvSpPr>
          <p:spPr>
            <a:xfrm>
              <a:off x="0" y="57150"/>
              <a:ext cx="8909692" cy="1752685"/>
            </a:xfrm>
            <a:prstGeom prst="rect">
              <a:avLst/>
            </a:prstGeom>
          </p:spPr>
          <p:txBody>
            <a:bodyPr lIns="0" tIns="0" rIns="0" bIns="0" rtlCol="0" anchor="t">
              <a:spAutoFit/>
            </a:bodyPr>
            <a:lstStyle/>
            <a:p>
              <a:pPr>
                <a:lnSpc>
                  <a:spcPts val="4991"/>
                </a:lnSpc>
              </a:pPr>
              <a:r>
                <a:rPr lang="en-US" sz="4799">
                  <a:solidFill>
                    <a:srgbClr val="F6F6ED"/>
                  </a:solidFill>
                  <a:latin typeface="Luthier Italics"/>
                </a:rPr>
                <a:t>Steps for examining yourself before God</a:t>
              </a:r>
            </a:p>
          </p:txBody>
        </p:sp>
        <p:sp>
          <p:nvSpPr>
            <p:cNvPr id="4" name="TextBox 4"/>
            <p:cNvSpPr txBox="1"/>
            <p:nvPr/>
          </p:nvSpPr>
          <p:spPr>
            <a:xfrm>
              <a:off x="0" y="2091775"/>
              <a:ext cx="8801319" cy="455295"/>
            </a:xfrm>
            <a:prstGeom prst="rect">
              <a:avLst/>
            </a:prstGeom>
          </p:spPr>
          <p:txBody>
            <a:bodyPr lIns="0" tIns="0" rIns="0" bIns="0" rtlCol="0" anchor="t">
              <a:spAutoFit/>
            </a:bodyPr>
            <a:lstStyle/>
            <a:p>
              <a:pPr>
                <a:lnSpc>
                  <a:spcPts val="2519"/>
                </a:lnSpc>
              </a:pPr>
              <a:r>
                <a:rPr lang="en-US" sz="2099" spc="62">
                  <a:solidFill>
                    <a:srgbClr val="F6F6ED"/>
                  </a:solidFill>
                  <a:latin typeface="Luthier Bold"/>
                </a:rPr>
                <a:t>AND REMAINING PURE IN HEART</a:t>
              </a:r>
            </a:p>
          </p:txBody>
        </p:sp>
      </p:grpSp>
      <p:sp>
        <p:nvSpPr>
          <p:cNvPr id="5" name="AutoShape 5"/>
          <p:cNvSpPr/>
          <p:nvPr/>
        </p:nvSpPr>
        <p:spPr>
          <a:xfrm>
            <a:off x="8351520" y="-87086"/>
            <a:ext cx="1521823" cy="7611291"/>
          </a:xfrm>
          <a:prstGeom prst="rect">
            <a:avLst/>
          </a:prstGeom>
          <a:solidFill>
            <a:srgbClr val="F6F6ED"/>
          </a:solidFill>
        </p:spPr>
      </p:sp>
      <p:sp>
        <p:nvSpPr>
          <p:cNvPr id="6" name="TextBox 6"/>
          <p:cNvSpPr txBox="1"/>
          <p:nvPr/>
        </p:nvSpPr>
        <p:spPr>
          <a:xfrm rot="5400000">
            <a:off x="8086188" y="1544402"/>
            <a:ext cx="1886751" cy="260985"/>
          </a:xfrm>
          <a:prstGeom prst="rect">
            <a:avLst/>
          </a:prstGeom>
        </p:spPr>
        <p:txBody>
          <a:bodyPr lIns="0" tIns="0" rIns="0" bIns="0" rtlCol="0" anchor="t">
            <a:spAutoFit/>
          </a:bodyPr>
          <a:lstStyle/>
          <a:p>
            <a:pPr>
              <a:lnSpc>
                <a:spcPts val="1959"/>
              </a:lnSpc>
            </a:pPr>
            <a:r>
              <a:rPr lang="en-US" sz="1400" spc="72">
                <a:solidFill>
                  <a:srgbClr val="5F8368"/>
                </a:solidFill>
                <a:latin typeface="Luthier Bold"/>
              </a:rPr>
              <a:t>BCOC • 2022</a:t>
            </a:r>
          </a:p>
        </p:txBody>
      </p:sp>
      <p:grpSp>
        <p:nvGrpSpPr>
          <p:cNvPr id="7" name="Group 7"/>
          <p:cNvGrpSpPr/>
          <p:nvPr/>
        </p:nvGrpSpPr>
        <p:grpSpPr>
          <a:xfrm>
            <a:off x="731520" y="3836851"/>
            <a:ext cx="2049311" cy="1431671"/>
            <a:chOff x="0" y="0"/>
            <a:chExt cx="2732414" cy="1908895"/>
          </a:xfrm>
        </p:grpSpPr>
        <p:sp>
          <p:nvSpPr>
            <p:cNvPr id="8" name="TextBox 8"/>
            <p:cNvSpPr txBox="1"/>
            <p:nvPr/>
          </p:nvSpPr>
          <p:spPr>
            <a:xfrm>
              <a:off x="0" y="-57150"/>
              <a:ext cx="2732414" cy="1423670"/>
            </a:xfrm>
            <a:prstGeom prst="rect">
              <a:avLst/>
            </a:prstGeom>
          </p:spPr>
          <p:txBody>
            <a:bodyPr lIns="0" tIns="0" rIns="0" bIns="0" rtlCol="0" anchor="t">
              <a:spAutoFit/>
            </a:bodyPr>
            <a:lstStyle/>
            <a:p>
              <a:pPr algn="ctr">
                <a:lnSpc>
                  <a:spcPts val="2880"/>
                </a:lnSpc>
              </a:pPr>
              <a:r>
                <a:rPr lang="en-US" sz="2000" spc="160">
                  <a:solidFill>
                    <a:srgbClr val="F6F6ED"/>
                  </a:solidFill>
                  <a:latin typeface="Glacial Indifference"/>
                </a:rPr>
                <a:t>SHARE IN CHRIST'S SUFFERING</a:t>
              </a:r>
            </a:p>
          </p:txBody>
        </p:sp>
        <p:sp>
          <p:nvSpPr>
            <p:cNvPr id="9" name="TextBox 9"/>
            <p:cNvSpPr txBox="1"/>
            <p:nvPr/>
          </p:nvSpPr>
          <p:spPr>
            <a:xfrm>
              <a:off x="0" y="1512655"/>
              <a:ext cx="2732414" cy="396240"/>
            </a:xfrm>
            <a:prstGeom prst="rect">
              <a:avLst/>
            </a:prstGeom>
          </p:spPr>
          <p:txBody>
            <a:bodyPr lIns="0" tIns="0" rIns="0" bIns="0" rtlCol="0" anchor="t">
              <a:spAutoFit/>
            </a:bodyPr>
            <a:lstStyle/>
            <a:p>
              <a:pPr algn="ctr">
                <a:lnSpc>
                  <a:spcPts val="2520"/>
                </a:lnSpc>
              </a:pPr>
              <a:r>
                <a:rPr lang="en-US" sz="1800" spc="36">
                  <a:solidFill>
                    <a:srgbClr val="F6F6ED"/>
                  </a:solidFill>
                  <a:latin typeface="Glacial Indifference Bold"/>
                </a:rPr>
                <a:t>PETER 4: 1-2</a:t>
              </a:r>
            </a:p>
          </p:txBody>
        </p:sp>
      </p:grpSp>
      <p:sp>
        <p:nvSpPr>
          <p:cNvPr id="10" name="AutoShape 10"/>
          <p:cNvSpPr/>
          <p:nvPr/>
        </p:nvSpPr>
        <p:spPr>
          <a:xfrm>
            <a:off x="731520" y="3420291"/>
            <a:ext cx="7233920" cy="20320"/>
          </a:xfrm>
          <a:prstGeom prst="rect">
            <a:avLst/>
          </a:prstGeom>
          <a:solidFill>
            <a:srgbClr val="F6F6ED"/>
          </a:solidFill>
        </p:spPr>
      </p:sp>
      <p:sp>
        <p:nvSpPr>
          <p:cNvPr id="11" name="AutoShape 11"/>
          <p:cNvSpPr/>
          <p:nvPr/>
        </p:nvSpPr>
        <p:spPr>
          <a:xfrm>
            <a:off x="1695215" y="3298371"/>
            <a:ext cx="121920" cy="243840"/>
          </a:xfrm>
          <a:prstGeom prst="rect">
            <a:avLst/>
          </a:prstGeom>
          <a:solidFill>
            <a:srgbClr val="F6F6ED"/>
          </a:solidFill>
        </p:spPr>
      </p:sp>
      <p:grpSp>
        <p:nvGrpSpPr>
          <p:cNvPr id="12" name="Group 12"/>
          <p:cNvGrpSpPr/>
          <p:nvPr/>
        </p:nvGrpSpPr>
        <p:grpSpPr>
          <a:xfrm>
            <a:off x="3212065" y="3836851"/>
            <a:ext cx="2049311" cy="1069721"/>
            <a:chOff x="0" y="0"/>
            <a:chExt cx="2732414" cy="1426295"/>
          </a:xfrm>
        </p:grpSpPr>
        <p:sp>
          <p:nvSpPr>
            <p:cNvPr id="13" name="TextBox 13"/>
            <p:cNvSpPr txBox="1"/>
            <p:nvPr/>
          </p:nvSpPr>
          <p:spPr>
            <a:xfrm>
              <a:off x="0" y="-57150"/>
              <a:ext cx="2732414" cy="941070"/>
            </a:xfrm>
            <a:prstGeom prst="rect">
              <a:avLst/>
            </a:prstGeom>
          </p:spPr>
          <p:txBody>
            <a:bodyPr lIns="0" tIns="0" rIns="0" bIns="0" rtlCol="0" anchor="t">
              <a:spAutoFit/>
            </a:bodyPr>
            <a:lstStyle/>
            <a:p>
              <a:pPr algn="ctr">
                <a:lnSpc>
                  <a:spcPts val="2880"/>
                </a:lnSpc>
              </a:pPr>
              <a:r>
                <a:rPr lang="en-US" sz="2000" spc="160">
                  <a:solidFill>
                    <a:srgbClr val="F6F6ED"/>
                  </a:solidFill>
                  <a:latin typeface="Glacial Indifference"/>
                </a:rPr>
                <a:t>SHARE IN CHRISTS DEATH</a:t>
              </a:r>
            </a:p>
          </p:txBody>
        </p:sp>
        <p:sp>
          <p:nvSpPr>
            <p:cNvPr id="14" name="TextBox 14"/>
            <p:cNvSpPr txBox="1"/>
            <p:nvPr/>
          </p:nvSpPr>
          <p:spPr>
            <a:xfrm>
              <a:off x="0" y="1030055"/>
              <a:ext cx="2732414" cy="396240"/>
            </a:xfrm>
            <a:prstGeom prst="rect">
              <a:avLst/>
            </a:prstGeom>
          </p:spPr>
          <p:txBody>
            <a:bodyPr lIns="0" tIns="0" rIns="0" bIns="0" rtlCol="0" anchor="t">
              <a:spAutoFit/>
            </a:bodyPr>
            <a:lstStyle/>
            <a:p>
              <a:pPr algn="ctr">
                <a:lnSpc>
                  <a:spcPts val="2520"/>
                </a:lnSpc>
              </a:pPr>
              <a:r>
                <a:rPr lang="en-US" sz="1800" spc="36">
                  <a:solidFill>
                    <a:srgbClr val="F6F6ED"/>
                  </a:solidFill>
                  <a:latin typeface="Glacial Indifference Bold"/>
                </a:rPr>
                <a:t>GALATIONS 2:20</a:t>
              </a:r>
            </a:p>
          </p:txBody>
        </p:sp>
      </p:grpSp>
      <p:sp>
        <p:nvSpPr>
          <p:cNvPr id="15" name="AutoShape 15"/>
          <p:cNvSpPr/>
          <p:nvPr/>
        </p:nvSpPr>
        <p:spPr>
          <a:xfrm>
            <a:off x="4175760" y="3298371"/>
            <a:ext cx="121920" cy="243840"/>
          </a:xfrm>
          <a:prstGeom prst="rect">
            <a:avLst/>
          </a:prstGeom>
          <a:solidFill>
            <a:srgbClr val="F6F6ED"/>
          </a:solidFill>
        </p:spPr>
      </p:sp>
      <p:grpSp>
        <p:nvGrpSpPr>
          <p:cNvPr id="16" name="Group 16"/>
          <p:cNvGrpSpPr/>
          <p:nvPr/>
        </p:nvGrpSpPr>
        <p:grpSpPr>
          <a:xfrm>
            <a:off x="5692609" y="3836851"/>
            <a:ext cx="2049311" cy="1793621"/>
            <a:chOff x="0" y="0"/>
            <a:chExt cx="2732414" cy="2391495"/>
          </a:xfrm>
        </p:grpSpPr>
        <p:sp>
          <p:nvSpPr>
            <p:cNvPr id="17" name="TextBox 17"/>
            <p:cNvSpPr txBox="1"/>
            <p:nvPr/>
          </p:nvSpPr>
          <p:spPr>
            <a:xfrm>
              <a:off x="0" y="-57150"/>
              <a:ext cx="2732414" cy="1906270"/>
            </a:xfrm>
            <a:prstGeom prst="rect">
              <a:avLst/>
            </a:prstGeom>
          </p:spPr>
          <p:txBody>
            <a:bodyPr lIns="0" tIns="0" rIns="0" bIns="0" rtlCol="0" anchor="t">
              <a:spAutoFit/>
            </a:bodyPr>
            <a:lstStyle/>
            <a:p>
              <a:pPr algn="ctr">
                <a:lnSpc>
                  <a:spcPts val="2880"/>
                </a:lnSpc>
              </a:pPr>
              <a:r>
                <a:rPr lang="en-US" sz="2000" spc="160">
                  <a:solidFill>
                    <a:srgbClr val="F6F6ED"/>
                  </a:solidFill>
                  <a:latin typeface="Glacial Indifference"/>
                </a:rPr>
                <a:t>SHARE IN CHRISTS RESSURECTION AND RENEWAL</a:t>
              </a:r>
            </a:p>
          </p:txBody>
        </p:sp>
        <p:sp>
          <p:nvSpPr>
            <p:cNvPr id="18" name="TextBox 18"/>
            <p:cNvSpPr txBox="1"/>
            <p:nvPr/>
          </p:nvSpPr>
          <p:spPr>
            <a:xfrm>
              <a:off x="0" y="1995255"/>
              <a:ext cx="2732414" cy="396240"/>
            </a:xfrm>
            <a:prstGeom prst="rect">
              <a:avLst/>
            </a:prstGeom>
          </p:spPr>
          <p:txBody>
            <a:bodyPr lIns="0" tIns="0" rIns="0" bIns="0" rtlCol="0" anchor="t">
              <a:spAutoFit/>
            </a:bodyPr>
            <a:lstStyle/>
            <a:p>
              <a:pPr algn="ctr">
                <a:lnSpc>
                  <a:spcPts val="2520"/>
                </a:lnSpc>
              </a:pPr>
              <a:r>
                <a:rPr lang="en-US" sz="1800" spc="36">
                  <a:solidFill>
                    <a:srgbClr val="F6F6ED"/>
                  </a:solidFill>
                  <a:latin typeface="Glacial Indifference Bold"/>
                </a:rPr>
                <a:t>ROMANS 6:5-8</a:t>
              </a:r>
            </a:p>
          </p:txBody>
        </p:sp>
      </p:grpSp>
      <p:sp>
        <p:nvSpPr>
          <p:cNvPr id="19" name="AutoShape 19"/>
          <p:cNvSpPr/>
          <p:nvPr/>
        </p:nvSpPr>
        <p:spPr>
          <a:xfrm>
            <a:off x="6656305" y="3298371"/>
            <a:ext cx="121920" cy="243840"/>
          </a:xfrm>
          <a:prstGeom prst="rect">
            <a:avLst/>
          </a:prstGeom>
          <a:solidFill>
            <a:srgbClr val="F6F6ED"/>
          </a:solidFill>
        </p:spPr>
      </p:sp>
      <p:grpSp>
        <p:nvGrpSpPr>
          <p:cNvPr id="20" name="Group 20"/>
          <p:cNvGrpSpPr/>
          <p:nvPr/>
        </p:nvGrpSpPr>
        <p:grpSpPr>
          <a:xfrm>
            <a:off x="8756982" y="4100479"/>
            <a:ext cx="515319" cy="2483201"/>
            <a:chOff x="0" y="0"/>
            <a:chExt cx="687092" cy="3310934"/>
          </a:xfrm>
        </p:grpSpPr>
        <p:sp>
          <p:nvSpPr>
            <p:cNvPr id="21" name="AutoShape 21"/>
            <p:cNvSpPr/>
            <p:nvPr/>
          </p:nvSpPr>
          <p:spPr>
            <a:xfrm>
              <a:off x="329999" y="0"/>
              <a:ext cx="27093" cy="2573867"/>
            </a:xfrm>
            <a:prstGeom prst="rect">
              <a:avLst/>
            </a:prstGeom>
            <a:solidFill>
              <a:srgbClr val="5F8368"/>
            </a:solidFill>
          </p:spPr>
        </p:sp>
        <p:sp>
          <p:nvSpPr>
            <p:cNvPr id="22" name="TextBox 22"/>
            <p:cNvSpPr txBox="1"/>
            <p:nvPr/>
          </p:nvSpPr>
          <p:spPr>
            <a:xfrm>
              <a:off x="0" y="2980720"/>
              <a:ext cx="687092" cy="330214"/>
            </a:xfrm>
            <a:prstGeom prst="rect">
              <a:avLst/>
            </a:prstGeom>
          </p:spPr>
          <p:txBody>
            <a:bodyPr lIns="0" tIns="0" rIns="0" bIns="0" rtlCol="0" anchor="t">
              <a:spAutoFit/>
            </a:bodyPr>
            <a:lstStyle/>
            <a:p>
              <a:pPr algn="ctr">
                <a:lnSpc>
                  <a:spcPts val="2090"/>
                </a:lnSpc>
              </a:pPr>
              <a:r>
                <a:rPr lang="en-US" sz="1493" spc="117">
                  <a:solidFill>
                    <a:srgbClr val="5F8368"/>
                  </a:solidFill>
                  <a:latin typeface="Glacial Indifference Bold"/>
                </a:rPr>
                <a:t>06</a:t>
              </a:r>
            </a:p>
          </p:txBody>
        </p:sp>
      </p:grpSp>
      <p:sp>
        <p:nvSpPr>
          <p:cNvPr id="23" name="TextBox 23"/>
          <p:cNvSpPr txBox="1"/>
          <p:nvPr/>
        </p:nvSpPr>
        <p:spPr>
          <a:xfrm>
            <a:off x="48025" y="6115206"/>
            <a:ext cx="8049260" cy="728284"/>
          </a:xfrm>
          <a:prstGeom prst="rect">
            <a:avLst/>
          </a:prstGeom>
        </p:spPr>
        <p:txBody>
          <a:bodyPr lIns="0" tIns="0" rIns="0" bIns="0" rtlCol="0" anchor="t">
            <a:spAutoFit/>
          </a:bodyPr>
          <a:lstStyle/>
          <a:p>
            <a:pPr algn="ctr">
              <a:lnSpc>
                <a:spcPts val="2942"/>
              </a:lnSpc>
            </a:pPr>
            <a:r>
              <a:rPr lang="en-US" sz="2043" spc="163">
                <a:solidFill>
                  <a:srgbClr val="F6F6ED"/>
                </a:solidFill>
                <a:latin typeface="Glacial Indifference Bold"/>
              </a:rPr>
              <a:t>MATTHEW 5:8</a:t>
            </a:r>
          </a:p>
          <a:p>
            <a:pPr algn="ctr">
              <a:lnSpc>
                <a:spcPts val="2942"/>
              </a:lnSpc>
            </a:pPr>
            <a:r>
              <a:rPr lang="en-US" sz="2043" spc="163">
                <a:solidFill>
                  <a:srgbClr val="F6F6ED"/>
                </a:solidFill>
                <a:latin typeface="Glacial Indifference"/>
              </a:rPr>
              <a:t>Blessed are the purein heart, for they shall see God.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F8368"/>
        </a:solidFill>
        <a:effectLst/>
      </p:bgPr>
    </p:bg>
    <p:spTree>
      <p:nvGrpSpPr>
        <p:cNvPr id="1" name=""/>
        <p:cNvGrpSpPr/>
        <p:nvPr/>
      </p:nvGrpSpPr>
      <p:grpSpPr>
        <a:xfrm>
          <a:off x="0" y="0"/>
          <a:ext cx="0" cy="0"/>
          <a:chOff x="0" y="0"/>
          <a:chExt cx="0" cy="0"/>
        </a:xfrm>
      </p:grpSpPr>
      <p:grpSp>
        <p:nvGrpSpPr>
          <p:cNvPr id="2" name="Group 2"/>
          <p:cNvGrpSpPr/>
          <p:nvPr/>
        </p:nvGrpSpPr>
        <p:grpSpPr>
          <a:xfrm>
            <a:off x="157396" y="731520"/>
            <a:ext cx="515319" cy="6704681"/>
            <a:chOff x="0" y="0"/>
            <a:chExt cx="687092" cy="8939574"/>
          </a:xfrm>
        </p:grpSpPr>
        <p:sp>
          <p:nvSpPr>
            <p:cNvPr id="3" name="AutoShape 3"/>
            <p:cNvSpPr/>
            <p:nvPr/>
          </p:nvSpPr>
          <p:spPr>
            <a:xfrm>
              <a:off x="326613" y="737068"/>
              <a:ext cx="33867" cy="8202507"/>
            </a:xfrm>
            <a:prstGeom prst="rect">
              <a:avLst/>
            </a:prstGeom>
            <a:solidFill>
              <a:srgbClr val="F6F6ED"/>
            </a:solidFill>
          </p:spPr>
        </p:sp>
        <p:sp>
          <p:nvSpPr>
            <p:cNvPr id="4" name="TextBox 4"/>
            <p:cNvSpPr txBox="1"/>
            <p:nvPr/>
          </p:nvSpPr>
          <p:spPr>
            <a:xfrm>
              <a:off x="0" y="-28575"/>
              <a:ext cx="687092" cy="330214"/>
            </a:xfrm>
            <a:prstGeom prst="rect">
              <a:avLst/>
            </a:prstGeom>
          </p:spPr>
          <p:txBody>
            <a:bodyPr lIns="0" tIns="0" rIns="0" bIns="0" rtlCol="0" anchor="t">
              <a:spAutoFit/>
            </a:bodyPr>
            <a:lstStyle/>
            <a:p>
              <a:pPr algn="ctr">
                <a:lnSpc>
                  <a:spcPts val="2090"/>
                </a:lnSpc>
              </a:pPr>
              <a:endParaRPr/>
            </a:p>
          </p:txBody>
        </p:sp>
      </p:grpSp>
      <p:grpSp>
        <p:nvGrpSpPr>
          <p:cNvPr id="5" name="Group 5"/>
          <p:cNvGrpSpPr/>
          <p:nvPr/>
        </p:nvGrpSpPr>
        <p:grpSpPr>
          <a:xfrm>
            <a:off x="-104109" y="6745118"/>
            <a:ext cx="9961818" cy="658982"/>
            <a:chOff x="0" y="0"/>
            <a:chExt cx="13282425" cy="878643"/>
          </a:xfrm>
        </p:grpSpPr>
        <p:sp>
          <p:nvSpPr>
            <p:cNvPr id="6" name="AutoShape 6"/>
            <p:cNvSpPr/>
            <p:nvPr/>
          </p:nvSpPr>
          <p:spPr>
            <a:xfrm>
              <a:off x="0" y="0"/>
              <a:ext cx="13282425" cy="878643"/>
            </a:xfrm>
            <a:prstGeom prst="rect">
              <a:avLst/>
            </a:prstGeom>
            <a:solidFill>
              <a:srgbClr val="F6F6ED"/>
            </a:solidFill>
          </p:spPr>
        </p:sp>
        <p:sp>
          <p:nvSpPr>
            <p:cNvPr id="7" name="TextBox 7"/>
            <p:cNvSpPr txBox="1"/>
            <p:nvPr/>
          </p:nvSpPr>
          <p:spPr>
            <a:xfrm>
              <a:off x="6125083" y="190190"/>
              <a:ext cx="6043170" cy="332105"/>
            </a:xfrm>
            <a:prstGeom prst="rect">
              <a:avLst/>
            </a:prstGeom>
          </p:spPr>
          <p:txBody>
            <a:bodyPr lIns="0" tIns="0" rIns="0" bIns="0" rtlCol="0" anchor="t">
              <a:spAutoFit/>
            </a:bodyPr>
            <a:lstStyle/>
            <a:p>
              <a:pPr algn="r">
                <a:lnSpc>
                  <a:spcPts val="1959"/>
                </a:lnSpc>
              </a:pPr>
              <a:r>
                <a:rPr lang="en-US" sz="1400" spc="72">
                  <a:solidFill>
                    <a:srgbClr val="5F8368"/>
                  </a:solidFill>
                  <a:latin typeface="Luthier Bold"/>
                </a:rPr>
                <a:t>BCOC • 2022</a:t>
              </a:r>
            </a:p>
          </p:txBody>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158354" y="3741993"/>
            <a:ext cx="1995286" cy="583621"/>
          </a:xfrm>
          <a:prstGeom prst="rect">
            <a:avLst/>
          </a:prstGeom>
        </p:spPr>
      </p:pic>
      <p:sp>
        <p:nvSpPr>
          <p:cNvPr id="9" name="TextBox 9"/>
          <p:cNvSpPr txBox="1"/>
          <p:nvPr/>
        </p:nvSpPr>
        <p:spPr>
          <a:xfrm>
            <a:off x="1309506" y="714193"/>
            <a:ext cx="7712574" cy="1224915"/>
          </a:xfrm>
          <a:prstGeom prst="rect">
            <a:avLst/>
          </a:prstGeom>
        </p:spPr>
        <p:txBody>
          <a:bodyPr lIns="0" tIns="0" rIns="0" bIns="0" rtlCol="0" anchor="t">
            <a:spAutoFit/>
          </a:bodyPr>
          <a:lstStyle/>
          <a:p>
            <a:pPr algn="r">
              <a:lnSpc>
                <a:spcPts val="4680"/>
              </a:lnSpc>
            </a:pPr>
            <a:r>
              <a:rPr lang="en-US" sz="4500">
                <a:solidFill>
                  <a:srgbClr val="F6F6ED"/>
                </a:solidFill>
                <a:latin typeface="Luthier Italics"/>
              </a:rPr>
              <a:t>How do I participate in the Blood &amp; Bread of Jesus Christ?</a:t>
            </a:r>
          </a:p>
        </p:txBody>
      </p:sp>
      <p:sp>
        <p:nvSpPr>
          <p:cNvPr id="10" name="TextBox 10"/>
          <p:cNvSpPr txBox="1"/>
          <p:nvPr/>
        </p:nvSpPr>
        <p:spPr>
          <a:xfrm>
            <a:off x="1597160" y="4373304"/>
            <a:ext cx="2483525" cy="580390"/>
          </a:xfrm>
          <a:prstGeom prst="rect">
            <a:avLst/>
          </a:prstGeom>
        </p:spPr>
        <p:txBody>
          <a:bodyPr lIns="0" tIns="0" rIns="0" bIns="0" rtlCol="0" anchor="t">
            <a:spAutoFit/>
          </a:bodyPr>
          <a:lstStyle/>
          <a:p>
            <a:pPr algn="ctr">
              <a:lnSpc>
                <a:spcPts val="4759"/>
              </a:lnSpc>
            </a:pPr>
            <a:r>
              <a:rPr lang="en-US" sz="3399">
                <a:solidFill>
                  <a:srgbClr val="F6F6ED"/>
                </a:solidFill>
                <a:latin typeface="Glacial Indifference"/>
              </a:rPr>
              <a:t>PARTNERSHIP</a:t>
            </a:r>
          </a:p>
        </p:txBody>
      </p:sp>
      <p:sp>
        <p:nvSpPr>
          <p:cNvPr id="11" name="TextBox 11"/>
          <p:cNvSpPr txBox="1"/>
          <p:nvPr/>
        </p:nvSpPr>
        <p:spPr>
          <a:xfrm>
            <a:off x="1415053" y="2665512"/>
            <a:ext cx="7607027" cy="1517142"/>
          </a:xfrm>
          <a:prstGeom prst="rect">
            <a:avLst/>
          </a:prstGeom>
        </p:spPr>
        <p:txBody>
          <a:bodyPr lIns="0" tIns="0" rIns="0" bIns="0" rtlCol="0" anchor="t">
            <a:spAutoFit/>
          </a:bodyPr>
          <a:lstStyle/>
          <a:p>
            <a:pPr algn="r">
              <a:lnSpc>
                <a:spcPts val="3024"/>
              </a:lnSpc>
            </a:pPr>
            <a:r>
              <a:rPr lang="en-US" sz="2100" spc="168">
                <a:solidFill>
                  <a:srgbClr val="F6F6ED"/>
                </a:solidFill>
                <a:latin typeface="Glacial Indifference Bold"/>
              </a:rPr>
              <a:t>1 CORINTHIANS 10:16</a:t>
            </a:r>
          </a:p>
          <a:p>
            <a:pPr algn="r">
              <a:lnSpc>
                <a:spcPts val="3024"/>
              </a:lnSpc>
            </a:pPr>
            <a:r>
              <a:rPr lang="en-US" sz="2100" spc="168">
                <a:solidFill>
                  <a:srgbClr val="F6F6ED"/>
                </a:solidFill>
                <a:latin typeface="Glacial Indifference"/>
              </a:rPr>
              <a:t>The cup of blessing that we bless, is it not a participation in the blood of Christ?  The bread that we break, is it not a participation in the body of Christ?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F8368"/>
        </a:solidFill>
        <a:effectLst/>
      </p:bgPr>
    </p:bg>
    <p:spTree>
      <p:nvGrpSpPr>
        <p:cNvPr id="1" name=""/>
        <p:cNvGrpSpPr/>
        <p:nvPr/>
      </p:nvGrpSpPr>
      <p:grpSpPr>
        <a:xfrm>
          <a:off x="0" y="0"/>
          <a:ext cx="0" cy="0"/>
          <a:chOff x="0" y="0"/>
          <a:chExt cx="0" cy="0"/>
        </a:xfrm>
      </p:grpSpPr>
      <p:grpSp>
        <p:nvGrpSpPr>
          <p:cNvPr id="2" name="Group 2"/>
          <p:cNvGrpSpPr/>
          <p:nvPr/>
        </p:nvGrpSpPr>
        <p:grpSpPr>
          <a:xfrm>
            <a:off x="157396" y="731520"/>
            <a:ext cx="515319" cy="6704681"/>
            <a:chOff x="0" y="0"/>
            <a:chExt cx="687092" cy="8939574"/>
          </a:xfrm>
        </p:grpSpPr>
        <p:sp>
          <p:nvSpPr>
            <p:cNvPr id="3" name="AutoShape 3"/>
            <p:cNvSpPr/>
            <p:nvPr/>
          </p:nvSpPr>
          <p:spPr>
            <a:xfrm>
              <a:off x="326613" y="737068"/>
              <a:ext cx="33867" cy="8202507"/>
            </a:xfrm>
            <a:prstGeom prst="rect">
              <a:avLst/>
            </a:prstGeom>
            <a:solidFill>
              <a:srgbClr val="F6F6ED"/>
            </a:solidFill>
          </p:spPr>
        </p:sp>
        <p:sp>
          <p:nvSpPr>
            <p:cNvPr id="4" name="TextBox 4"/>
            <p:cNvSpPr txBox="1"/>
            <p:nvPr/>
          </p:nvSpPr>
          <p:spPr>
            <a:xfrm>
              <a:off x="0" y="-28575"/>
              <a:ext cx="687092" cy="330214"/>
            </a:xfrm>
            <a:prstGeom prst="rect">
              <a:avLst/>
            </a:prstGeom>
          </p:spPr>
          <p:txBody>
            <a:bodyPr lIns="0" tIns="0" rIns="0" bIns="0" rtlCol="0" anchor="t">
              <a:spAutoFit/>
            </a:bodyPr>
            <a:lstStyle/>
            <a:p>
              <a:pPr algn="ctr">
                <a:lnSpc>
                  <a:spcPts val="2090"/>
                </a:lnSpc>
              </a:pPr>
              <a:endParaRPr/>
            </a:p>
          </p:txBody>
        </p:sp>
      </p:grpSp>
      <p:grpSp>
        <p:nvGrpSpPr>
          <p:cNvPr id="5" name="Group 5"/>
          <p:cNvGrpSpPr/>
          <p:nvPr/>
        </p:nvGrpSpPr>
        <p:grpSpPr>
          <a:xfrm>
            <a:off x="-104109" y="6745118"/>
            <a:ext cx="9961818" cy="658982"/>
            <a:chOff x="0" y="0"/>
            <a:chExt cx="13282425" cy="878643"/>
          </a:xfrm>
        </p:grpSpPr>
        <p:sp>
          <p:nvSpPr>
            <p:cNvPr id="6" name="AutoShape 6"/>
            <p:cNvSpPr/>
            <p:nvPr/>
          </p:nvSpPr>
          <p:spPr>
            <a:xfrm>
              <a:off x="0" y="0"/>
              <a:ext cx="13282425" cy="878643"/>
            </a:xfrm>
            <a:prstGeom prst="rect">
              <a:avLst/>
            </a:prstGeom>
            <a:solidFill>
              <a:srgbClr val="F6F6ED"/>
            </a:solidFill>
          </p:spPr>
        </p:sp>
        <p:sp>
          <p:nvSpPr>
            <p:cNvPr id="7" name="TextBox 7"/>
            <p:cNvSpPr txBox="1"/>
            <p:nvPr/>
          </p:nvSpPr>
          <p:spPr>
            <a:xfrm>
              <a:off x="6125083" y="190190"/>
              <a:ext cx="6043170" cy="332105"/>
            </a:xfrm>
            <a:prstGeom prst="rect">
              <a:avLst/>
            </a:prstGeom>
          </p:spPr>
          <p:txBody>
            <a:bodyPr lIns="0" tIns="0" rIns="0" bIns="0" rtlCol="0" anchor="t">
              <a:spAutoFit/>
            </a:bodyPr>
            <a:lstStyle/>
            <a:p>
              <a:pPr algn="r">
                <a:lnSpc>
                  <a:spcPts val="1959"/>
                </a:lnSpc>
              </a:pPr>
              <a:r>
                <a:rPr lang="en-US" sz="1400" spc="72">
                  <a:solidFill>
                    <a:srgbClr val="5F8368"/>
                  </a:solidFill>
                  <a:latin typeface="Luthier Bold"/>
                </a:rPr>
                <a:t>BCOC • 2022</a:t>
              </a:r>
            </a:p>
          </p:txBody>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158354" y="3741993"/>
            <a:ext cx="1995286" cy="583621"/>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415200" flipH="1" flipV="1">
            <a:off x="3788529" y="3992227"/>
            <a:ext cx="320885" cy="666775"/>
          </a:xfrm>
          <a:prstGeom prst="rect">
            <a:avLst/>
          </a:prstGeom>
        </p:spPr>
      </p:pic>
      <p:sp>
        <p:nvSpPr>
          <p:cNvPr id="10" name="TextBox 10"/>
          <p:cNvSpPr txBox="1"/>
          <p:nvPr/>
        </p:nvSpPr>
        <p:spPr>
          <a:xfrm>
            <a:off x="1309506" y="714193"/>
            <a:ext cx="7712574" cy="1224915"/>
          </a:xfrm>
          <a:prstGeom prst="rect">
            <a:avLst/>
          </a:prstGeom>
        </p:spPr>
        <p:txBody>
          <a:bodyPr lIns="0" tIns="0" rIns="0" bIns="0" rtlCol="0" anchor="t">
            <a:spAutoFit/>
          </a:bodyPr>
          <a:lstStyle/>
          <a:p>
            <a:pPr algn="r">
              <a:lnSpc>
                <a:spcPts val="4680"/>
              </a:lnSpc>
            </a:pPr>
            <a:r>
              <a:rPr lang="en-US" sz="4500">
                <a:solidFill>
                  <a:srgbClr val="F6F6ED"/>
                </a:solidFill>
                <a:latin typeface="Luthier Italics"/>
              </a:rPr>
              <a:t>How do I participate in the Blood &amp; Bread of Jesus Christ?</a:t>
            </a:r>
          </a:p>
        </p:txBody>
      </p:sp>
      <p:sp>
        <p:nvSpPr>
          <p:cNvPr id="11" name="TextBox 11"/>
          <p:cNvSpPr txBox="1"/>
          <p:nvPr/>
        </p:nvSpPr>
        <p:spPr>
          <a:xfrm>
            <a:off x="1597160" y="4373304"/>
            <a:ext cx="2483525" cy="580390"/>
          </a:xfrm>
          <a:prstGeom prst="rect">
            <a:avLst/>
          </a:prstGeom>
        </p:spPr>
        <p:txBody>
          <a:bodyPr lIns="0" tIns="0" rIns="0" bIns="0" rtlCol="0" anchor="t">
            <a:spAutoFit/>
          </a:bodyPr>
          <a:lstStyle/>
          <a:p>
            <a:pPr algn="ctr">
              <a:lnSpc>
                <a:spcPts val="4759"/>
              </a:lnSpc>
            </a:pPr>
            <a:r>
              <a:rPr lang="en-US" sz="3399">
                <a:solidFill>
                  <a:srgbClr val="F6F6ED"/>
                </a:solidFill>
                <a:latin typeface="Glacial Indifference"/>
              </a:rPr>
              <a:t>PARTNERSHIP</a:t>
            </a:r>
          </a:p>
        </p:txBody>
      </p:sp>
      <p:sp>
        <p:nvSpPr>
          <p:cNvPr id="12" name="TextBox 12"/>
          <p:cNvSpPr txBox="1"/>
          <p:nvPr/>
        </p:nvSpPr>
        <p:spPr>
          <a:xfrm>
            <a:off x="1415053" y="2665512"/>
            <a:ext cx="7607027" cy="1517142"/>
          </a:xfrm>
          <a:prstGeom prst="rect">
            <a:avLst/>
          </a:prstGeom>
        </p:spPr>
        <p:txBody>
          <a:bodyPr lIns="0" tIns="0" rIns="0" bIns="0" rtlCol="0" anchor="t">
            <a:spAutoFit/>
          </a:bodyPr>
          <a:lstStyle/>
          <a:p>
            <a:pPr algn="r">
              <a:lnSpc>
                <a:spcPts val="3024"/>
              </a:lnSpc>
            </a:pPr>
            <a:r>
              <a:rPr lang="en-US" sz="2100" spc="168">
                <a:solidFill>
                  <a:srgbClr val="F6F6ED"/>
                </a:solidFill>
                <a:latin typeface="Glacial Indifference Bold"/>
              </a:rPr>
              <a:t>1 CORINTHIANS 10:16</a:t>
            </a:r>
          </a:p>
          <a:p>
            <a:pPr algn="r">
              <a:lnSpc>
                <a:spcPts val="3024"/>
              </a:lnSpc>
            </a:pPr>
            <a:r>
              <a:rPr lang="en-US" sz="2100" spc="168">
                <a:solidFill>
                  <a:srgbClr val="F6F6ED"/>
                </a:solidFill>
                <a:latin typeface="Glacial Indifference"/>
              </a:rPr>
              <a:t>The cup of blessing that we bless, is it not a participation in the blood of Christ?  The bread that we break, is it not a participation in the body of Christ?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F8368"/>
        </a:solidFill>
        <a:effectLst/>
      </p:bgPr>
    </p:bg>
    <p:spTree>
      <p:nvGrpSpPr>
        <p:cNvPr id="1" name=""/>
        <p:cNvGrpSpPr/>
        <p:nvPr/>
      </p:nvGrpSpPr>
      <p:grpSpPr>
        <a:xfrm>
          <a:off x="0" y="0"/>
          <a:ext cx="0" cy="0"/>
          <a:chOff x="0" y="0"/>
          <a:chExt cx="0" cy="0"/>
        </a:xfrm>
      </p:grpSpPr>
      <p:grpSp>
        <p:nvGrpSpPr>
          <p:cNvPr id="2" name="Group 2"/>
          <p:cNvGrpSpPr/>
          <p:nvPr/>
        </p:nvGrpSpPr>
        <p:grpSpPr>
          <a:xfrm>
            <a:off x="157396" y="731520"/>
            <a:ext cx="515319" cy="6704681"/>
            <a:chOff x="0" y="0"/>
            <a:chExt cx="687092" cy="8939574"/>
          </a:xfrm>
        </p:grpSpPr>
        <p:sp>
          <p:nvSpPr>
            <p:cNvPr id="3" name="AutoShape 3"/>
            <p:cNvSpPr/>
            <p:nvPr/>
          </p:nvSpPr>
          <p:spPr>
            <a:xfrm>
              <a:off x="326613" y="737068"/>
              <a:ext cx="33867" cy="8202507"/>
            </a:xfrm>
            <a:prstGeom prst="rect">
              <a:avLst/>
            </a:prstGeom>
            <a:solidFill>
              <a:srgbClr val="F6F6ED"/>
            </a:solidFill>
          </p:spPr>
        </p:sp>
        <p:sp>
          <p:nvSpPr>
            <p:cNvPr id="4" name="TextBox 4"/>
            <p:cNvSpPr txBox="1"/>
            <p:nvPr/>
          </p:nvSpPr>
          <p:spPr>
            <a:xfrm>
              <a:off x="0" y="-28575"/>
              <a:ext cx="687092" cy="330214"/>
            </a:xfrm>
            <a:prstGeom prst="rect">
              <a:avLst/>
            </a:prstGeom>
          </p:spPr>
          <p:txBody>
            <a:bodyPr lIns="0" tIns="0" rIns="0" bIns="0" rtlCol="0" anchor="t">
              <a:spAutoFit/>
            </a:bodyPr>
            <a:lstStyle/>
            <a:p>
              <a:pPr algn="ctr">
                <a:lnSpc>
                  <a:spcPts val="2090"/>
                </a:lnSpc>
              </a:pPr>
              <a:endParaRPr/>
            </a:p>
          </p:txBody>
        </p:sp>
      </p:grpSp>
      <p:grpSp>
        <p:nvGrpSpPr>
          <p:cNvPr id="5" name="Group 5"/>
          <p:cNvGrpSpPr/>
          <p:nvPr/>
        </p:nvGrpSpPr>
        <p:grpSpPr>
          <a:xfrm>
            <a:off x="-104109" y="6745118"/>
            <a:ext cx="9961818" cy="658982"/>
            <a:chOff x="0" y="0"/>
            <a:chExt cx="13282425" cy="878643"/>
          </a:xfrm>
        </p:grpSpPr>
        <p:sp>
          <p:nvSpPr>
            <p:cNvPr id="6" name="AutoShape 6"/>
            <p:cNvSpPr/>
            <p:nvPr/>
          </p:nvSpPr>
          <p:spPr>
            <a:xfrm>
              <a:off x="0" y="0"/>
              <a:ext cx="13282425" cy="878643"/>
            </a:xfrm>
            <a:prstGeom prst="rect">
              <a:avLst/>
            </a:prstGeom>
            <a:solidFill>
              <a:srgbClr val="F6F6ED"/>
            </a:solidFill>
          </p:spPr>
        </p:sp>
        <p:sp>
          <p:nvSpPr>
            <p:cNvPr id="7" name="TextBox 7"/>
            <p:cNvSpPr txBox="1"/>
            <p:nvPr/>
          </p:nvSpPr>
          <p:spPr>
            <a:xfrm>
              <a:off x="6125083" y="190190"/>
              <a:ext cx="6043170" cy="332105"/>
            </a:xfrm>
            <a:prstGeom prst="rect">
              <a:avLst/>
            </a:prstGeom>
          </p:spPr>
          <p:txBody>
            <a:bodyPr lIns="0" tIns="0" rIns="0" bIns="0" rtlCol="0" anchor="t">
              <a:spAutoFit/>
            </a:bodyPr>
            <a:lstStyle/>
            <a:p>
              <a:pPr algn="r">
                <a:lnSpc>
                  <a:spcPts val="1959"/>
                </a:lnSpc>
              </a:pPr>
              <a:r>
                <a:rPr lang="en-US" sz="1400" spc="72">
                  <a:solidFill>
                    <a:srgbClr val="5F8368"/>
                  </a:solidFill>
                  <a:latin typeface="Luthier Bold"/>
                </a:rPr>
                <a:t>BCOC • 2022</a:t>
              </a:r>
            </a:p>
          </p:txBody>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158354" y="3741993"/>
            <a:ext cx="1995286" cy="583621"/>
          </a:xfrm>
          <a:prstGeom prst="rect">
            <a:avLst/>
          </a:prstGeom>
        </p:spPr>
      </p:pic>
      <p:sp>
        <p:nvSpPr>
          <p:cNvPr id="9" name="TextBox 9"/>
          <p:cNvSpPr txBox="1"/>
          <p:nvPr/>
        </p:nvSpPr>
        <p:spPr>
          <a:xfrm>
            <a:off x="1309506" y="714193"/>
            <a:ext cx="7712574" cy="1224915"/>
          </a:xfrm>
          <a:prstGeom prst="rect">
            <a:avLst/>
          </a:prstGeom>
        </p:spPr>
        <p:txBody>
          <a:bodyPr lIns="0" tIns="0" rIns="0" bIns="0" rtlCol="0" anchor="t">
            <a:spAutoFit/>
          </a:bodyPr>
          <a:lstStyle/>
          <a:p>
            <a:pPr algn="r">
              <a:lnSpc>
                <a:spcPts val="4680"/>
              </a:lnSpc>
            </a:pPr>
            <a:r>
              <a:rPr lang="en-US" sz="4500">
                <a:solidFill>
                  <a:srgbClr val="F6F6ED"/>
                </a:solidFill>
                <a:latin typeface="Luthier Italics"/>
              </a:rPr>
              <a:t>How do I participate in the Blood &amp; Bread of Jesus Christ?</a:t>
            </a:r>
          </a:p>
        </p:txBody>
      </p:sp>
      <p:sp>
        <p:nvSpPr>
          <p:cNvPr id="10" name="TextBox 10"/>
          <p:cNvSpPr txBox="1"/>
          <p:nvPr/>
        </p:nvSpPr>
        <p:spPr>
          <a:xfrm>
            <a:off x="2430423" y="5098118"/>
            <a:ext cx="2653189" cy="580390"/>
          </a:xfrm>
          <a:prstGeom prst="rect">
            <a:avLst/>
          </a:prstGeom>
        </p:spPr>
        <p:txBody>
          <a:bodyPr lIns="0" tIns="0" rIns="0" bIns="0" rtlCol="0" anchor="t">
            <a:spAutoFit/>
          </a:bodyPr>
          <a:lstStyle/>
          <a:p>
            <a:pPr algn="ctr">
              <a:lnSpc>
                <a:spcPts val="4759"/>
              </a:lnSpc>
            </a:pPr>
            <a:r>
              <a:rPr lang="en-US" sz="3399">
                <a:solidFill>
                  <a:srgbClr val="F6F6ED"/>
                </a:solidFill>
                <a:latin typeface="Glacial Indifference"/>
              </a:rPr>
              <a:t>BENEFACTION</a:t>
            </a:r>
          </a:p>
        </p:txBody>
      </p:sp>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415200" flipH="1" flipV="1">
            <a:off x="3788529" y="3992227"/>
            <a:ext cx="320885" cy="666775"/>
          </a:xfrm>
          <a:prstGeom prst="rect">
            <a:avLst/>
          </a:prstGeom>
        </p:spPr>
      </p:pic>
      <p:sp>
        <p:nvSpPr>
          <p:cNvPr id="12" name="TextBox 12"/>
          <p:cNvSpPr txBox="1"/>
          <p:nvPr/>
        </p:nvSpPr>
        <p:spPr>
          <a:xfrm>
            <a:off x="1597160" y="4373304"/>
            <a:ext cx="2483525" cy="580390"/>
          </a:xfrm>
          <a:prstGeom prst="rect">
            <a:avLst/>
          </a:prstGeom>
        </p:spPr>
        <p:txBody>
          <a:bodyPr lIns="0" tIns="0" rIns="0" bIns="0" rtlCol="0" anchor="t">
            <a:spAutoFit/>
          </a:bodyPr>
          <a:lstStyle/>
          <a:p>
            <a:pPr algn="ctr">
              <a:lnSpc>
                <a:spcPts val="4759"/>
              </a:lnSpc>
            </a:pPr>
            <a:r>
              <a:rPr lang="en-US" sz="3399">
                <a:solidFill>
                  <a:srgbClr val="F6F6ED"/>
                </a:solidFill>
                <a:latin typeface="Glacial Indifference"/>
              </a:rPr>
              <a:t>PARTNERSHIP</a:t>
            </a:r>
          </a:p>
        </p:txBody>
      </p:sp>
      <p:sp>
        <p:nvSpPr>
          <p:cNvPr id="13" name="TextBox 13"/>
          <p:cNvSpPr txBox="1"/>
          <p:nvPr/>
        </p:nvSpPr>
        <p:spPr>
          <a:xfrm>
            <a:off x="1415053" y="2665512"/>
            <a:ext cx="7607027" cy="1517142"/>
          </a:xfrm>
          <a:prstGeom prst="rect">
            <a:avLst/>
          </a:prstGeom>
        </p:spPr>
        <p:txBody>
          <a:bodyPr lIns="0" tIns="0" rIns="0" bIns="0" rtlCol="0" anchor="t">
            <a:spAutoFit/>
          </a:bodyPr>
          <a:lstStyle/>
          <a:p>
            <a:pPr algn="r">
              <a:lnSpc>
                <a:spcPts val="3024"/>
              </a:lnSpc>
            </a:pPr>
            <a:r>
              <a:rPr lang="en-US" sz="2100" spc="168">
                <a:solidFill>
                  <a:srgbClr val="F6F6ED"/>
                </a:solidFill>
                <a:latin typeface="Glacial Indifference Bold"/>
              </a:rPr>
              <a:t>1 CORINTHIANS 10:16</a:t>
            </a:r>
          </a:p>
          <a:p>
            <a:pPr algn="r">
              <a:lnSpc>
                <a:spcPts val="3024"/>
              </a:lnSpc>
            </a:pPr>
            <a:r>
              <a:rPr lang="en-US" sz="2100" spc="168">
                <a:solidFill>
                  <a:srgbClr val="F6F6ED"/>
                </a:solidFill>
                <a:latin typeface="Glacial Indifference"/>
              </a:rPr>
              <a:t>The cup of blessing that we bless, is it not a participation in the blood of Christ?  The bread that we break, is it not a participation in the body of Christ?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F8368"/>
        </a:solidFill>
        <a:effectLst/>
      </p:bgPr>
    </p:bg>
    <p:spTree>
      <p:nvGrpSpPr>
        <p:cNvPr id="1" name=""/>
        <p:cNvGrpSpPr/>
        <p:nvPr/>
      </p:nvGrpSpPr>
      <p:grpSpPr>
        <a:xfrm>
          <a:off x="0" y="0"/>
          <a:ext cx="0" cy="0"/>
          <a:chOff x="0" y="0"/>
          <a:chExt cx="0" cy="0"/>
        </a:xfrm>
      </p:grpSpPr>
      <p:grpSp>
        <p:nvGrpSpPr>
          <p:cNvPr id="2" name="Group 2"/>
          <p:cNvGrpSpPr/>
          <p:nvPr/>
        </p:nvGrpSpPr>
        <p:grpSpPr>
          <a:xfrm>
            <a:off x="157396" y="731520"/>
            <a:ext cx="515319" cy="6704681"/>
            <a:chOff x="0" y="0"/>
            <a:chExt cx="687092" cy="8939574"/>
          </a:xfrm>
        </p:grpSpPr>
        <p:sp>
          <p:nvSpPr>
            <p:cNvPr id="3" name="AutoShape 3"/>
            <p:cNvSpPr/>
            <p:nvPr/>
          </p:nvSpPr>
          <p:spPr>
            <a:xfrm>
              <a:off x="326613" y="737068"/>
              <a:ext cx="33867" cy="8202507"/>
            </a:xfrm>
            <a:prstGeom prst="rect">
              <a:avLst/>
            </a:prstGeom>
            <a:solidFill>
              <a:srgbClr val="F6F6ED"/>
            </a:solidFill>
          </p:spPr>
        </p:sp>
        <p:sp>
          <p:nvSpPr>
            <p:cNvPr id="4" name="TextBox 4"/>
            <p:cNvSpPr txBox="1"/>
            <p:nvPr/>
          </p:nvSpPr>
          <p:spPr>
            <a:xfrm>
              <a:off x="0" y="-28575"/>
              <a:ext cx="687092" cy="330214"/>
            </a:xfrm>
            <a:prstGeom prst="rect">
              <a:avLst/>
            </a:prstGeom>
          </p:spPr>
          <p:txBody>
            <a:bodyPr lIns="0" tIns="0" rIns="0" bIns="0" rtlCol="0" anchor="t">
              <a:spAutoFit/>
            </a:bodyPr>
            <a:lstStyle/>
            <a:p>
              <a:pPr algn="ctr">
                <a:lnSpc>
                  <a:spcPts val="2090"/>
                </a:lnSpc>
              </a:pPr>
              <a:endParaRPr/>
            </a:p>
          </p:txBody>
        </p:sp>
      </p:grpSp>
      <p:grpSp>
        <p:nvGrpSpPr>
          <p:cNvPr id="5" name="Group 5"/>
          <p:cNvGrpSpPr/>
          <p:nvPr/>
        </p:nvGrpSpPr>
        <p:grpSpPr>
          <a:xfrm>
            <a:off x="-104109" y="6745118"/>
            <a:ext cx="9961818" cy="658982"/>
            <a:chOff x="0" y="0"/>
            <a:chExt cx="13282425" cy="878643"/>
          </a:xfrm>
        </p:grpSpPr>
        <p:sp>
          <p:nvSpPr>
            <p:cNvPr id="6" name="AutoShape 6"/>
            <p:cNvSpPr/>
            <p:nvPr/>
          </p:nvSpPr>
          <p:spPr>
            <a:xfrm>
              <a:off x="0" y="0"/>
              <a:ext cx="13282425" cy="878643"/>
            </a:xfrm>
            <a:prstGeom prst="rect">
              <a:avLst/>
            </a:prstGeom>
            <a:solidFill>
              <a:srgbClr val="F6F6ED"/>
            </a:solidFill>
          </p:spPr>
        </p:sp>
        <p:sp>
          <p:nvSpPr>
            <p:cNvPr id="7" name="TextBox 7"/>
            <p:cNvSpPr txBox="1"/>
            <p:nvPr/>
          </p:nvSpPr>
          <p:spPr>
            <a:xfrm>
              <a:off x="6125083" y="190190"/>
              <a:ext cx="6043170" cy="332105"/>
            </a:xfrm>
            <a:prstGeom prst="rect">
              <a:avLst/>
            </a:prstGeom>
          </p:spPr>
          <p:txBody>
            <a:bodyPr lIns="0" tIns="0" rIns="0" bIns="0" rtlCol="0" anchor="t">
              <a:spAutoFit/>
            </a:bodyPr>
            <a:lstStyle/>
            <a:p>
              <a:pPr algn="r">
                <a:lnSpc>
                  <a:spcPts val="1959"/>
                </a:lnSpc>
              </a:pPr>
              <a:r>
                <a:rPr lang="en-US" sz="1400" spc="72">
                  <a:solidFill>
                    <a:srgbClr val="5F8368"/>
                  </a:solidFill>
                  <a:latin typeface="Luthier Bold"/>
                </a:rPr>
                <a:t>BCOC • 2022</a:t>
              </a:r>
            </a:p>
          </p:txBody>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158354" y="3741993"/>
            <a:ext cx="1995286" cy="583621"/>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flipV="1">
            <a:off x="4487610" y="4260662"/>
            <a:ext cx="476232" cy="989573"/>
          </a:xfrm>
          <a:prstGeom prst="rect">
            <a:avLst/>
          </a:prstGeom>
        </p:spPr>
      </p:pic>
      <p:sp>
        <p:nvSpPr>
          <p:cNvPr id="10" name="TextBox 10"/>
          <p:cNvSpPr txBox="1"/>
          <p:nvPr/>
        </p:nvSpPr>
        <p:spPr>
          <a:xfrm>
            <a:off x="1309506" y="714193"/>
            <a:ext cx="7712574" cy="1224915"/>
          </a:xfrm>
          <a:prstGeom prst="rect">
            <a:avLst/>
          </a:prstGeom>
        </p:spPr>
        <p:txBody>
          <a:bodyPr lIns="0" tIns="0" rIns="0" bIns="0" rtlCol="0" anchor="t">
            <a:spAutoFit/>
          </a:bodyPr>
          <a:lstStyle/>
          <a:p>
            <a:pPr algn="r">
              <a:lnSpc>
                <a:spcPts val="4680"/>
              </a:lnSpc>
            </a:pPr>
            <a:r>
              <a:rPr lang="en-US" sz="4500">
                <a:solidFill>
                  <a:srgbClr val="F6F6ED"/>
                </a:solidFill>
                <a:latin typeface="Luthier Italics"/>
              </a:rPr>
              <a:t>How do I participate in the Blood &amp; Bread of Jesus Christ?</a:t>
            </a:r>
          </a:p>
        </p:txBody>
      </p:sp>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415200" flipH="1" flipV="1">
            <a:off x="3788529" y="3992227"/>
            <a:ext cx="320885" cy="666775"/>
          </a:xfrm>
          <a:prstGeom prst="rect">
            <a:avLst/>
          </a:prstGeom>
        </p:spPr>
      </p:pic>
      <p:sp>
        <p:nvSpPr>
          <p:cNvPr id="12" name="TextBox 12"/>
          <p:cNvSpPr txBox="1"/>
          <p:nvPr/>
        </p:nvSpPr>
        <p:spPr>
          <a:xfrm>
            <a:off x="2430423" y="5098118"/>
            <a:ext cx="2653189" cy="580390"/>
          </a:xfrm>
          <a:prstGeom prst="rect">
            <a:avLst/>
          </a:prstGeom>
        </p:spPr>
        <p:txBody>
          <a:bodyPr lIns="0" tIns="0" rIns="0" bIns="0" rtlCol="0" anchor="t">
            <a:spAutoFit/>
          </a:bodyPr>
          <a:lstStyle/>
          <a:p>
            <a:pPr algn="ctr">
              <a:lnSpc>
                <a:spcPts val="4759"/>
              </a:lnSpc>
            </a:pPr>
            <a:r>
              <a:rPr lang="en-US" sz="3399">
                <a:solidFill>
                  <a:srgbClr val="F6F6ED"/>
                </a:solidFill>
                <a:latin typeface="Glacial Indifference"/>
              </a:rPr>
              <a:t>BENEFACTION</a:t>
            </a:r>
          </a:p>
        </p:txBody>
      </p:sp>
      <p:sp>
        <p:nvSpPr>
          <p:cNvPr id="13" name="TextBox 13"/>
          <p:cNvSpPr txBox="1"/>
          <p:nvPr/>
        </p:nvSpPr>
        <p:spPr>
          <a:xfrm>
            <a:off x="1597160" y="4373304"/>
            <a:ext cx="2483525" cy="580390"/>
          </a:xfrm>
          <a:prstGeom prst="rect">
            <a:avLst/>
          </a:prstGeom>
        </p:spPr>
        <p:txBody>
          <a:bodyPr lIns="0" tIns="0" rIns="0" bIns="0" rtlCol="0" anchor="t">
            <a:spAutoFit/>
          </a:bodyPr>
          <a:lstStyle/>
          <a:p>
            <a:pPr algn="ctr">
              <a:lnSpc>
                <a:spcPts val="4759"/>
              </a:lnSpc>
            </a:pPr>
            <a:r>
              <a:rPr lang="en-US" sz="3399">
                <a:solidFill>
                  <a:srgbClr val="F6F6ED"/>
                </a:solidFill>
                <a:latin typeface="Glacial Indifference"/>
              </a:rPr>
              <a:t>PARTNERSHIP</a:t>
            </a:r>
          </a:p>
        </p:txBody>
      </p:sp>
      <p:sp>
        <p:nvSpPr>
          <p:cNvPr id="14" name="TextBox 14"/>
          <p:cNvSpPr txBox="1"/>
          <p:nvPr/>
        </p:nvSpPr>
        <p:spPr>
          <a:xfrm>
            <a:off x="1415053" y="2665512"/>
            <a:ext cx="7607027" cy="1517142"/>
          </a:xfrm>
          <a:prstGeom prst="rect">
            <a:avLst/>
          </a:prstGeom>
        </p:spPr>
        <p:txBody>
          <a:bodyPr lIns="0" tIns="0" rIns="0" bIns="0" rtlCol="0" anchor="t">
            <a:spAutoFit/>
          </a:bodyPr>
          <a:lstStyle/>
          <a:p>
            <a:pPr algn="r">
              <a:lnSpc>
                <a:spcPts val="3024"/>
              </a:lnSpc>
            </a:pPr>
            <a:r>
              <a:rPr lang="en-US" sz="2100" spc="168">
                <a:solidFill>
                  <a:srgbClr val="F6F6ED"/>
                </a:solidFill>
                <a:latin typeface="Glacial Indifference Bold"/>
              </a:rPr>
              <a:t>1 CORINTHIANS 10:16</a:t>
            </a:r>
          </a:p>
          <a:p>
            <a:pPr algn="r">
              <a:lnSpc>
                <a:spcPts val="3024"/>
              </a:lnSpc>
            </a:pPr>
            <a:r>
              <a:rPr lang="en-US" sz="2100" spc="168">
                <a:solidFill>
                  <a:srgbClr val="F6F6ED"/>
                </a:solidFill>
                <a:latin typeface="Glacial Indifference"/>
              </a:rPr>
              <a:t>The cup of blessing that we bless, is it not a participation in the blood of Christ?  The bread that we break, is it not a participation in the body of Christ?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F8368"/>
        </a:solidFill>
        <a:effectLst/>
      </p:bgPr>
    </p:bg>
    <p:spTree>
      <p:nvGrpSpPr>
        <p:cNvPr id="1" name=""/>
        <p:cNvGrpSpPr/>
        <p:nvPr/>
      </p:nvGrpSpPr>
      <p:grpSpPr>
        <a:xfrm>
          <a:off x="0" y="0"/>
          <a:ext cx="0" cy="0"/>
          <a:chOff x="0" y="0"/>
          <a:chExt cx="0" cy="0"/>
        </a:xfrm>
      </p:grpSpPr>
      <p:grpSp>
        <p:nvGrpSpPr>
          <p:cNvPr id="2" name="Group 2"/>
          <p:cNvGrpSpPr/>
          <p:nvPr/>
        </p:nvGrpSpPr>
        <p:grpSpPr>
          <a:xfrm>
            <a:off x="157396" y="731520"/>
            <a:ext cx="515319" cy="6704681"/>
            <a:chOff x="0" y="0"/>
            <a:chExt cx="687092" cy="8939574"/>
          </a:xfrm>
        </p:grpSpPr>
        <p:sp>
          <p:nvSpPr>
            <p:cNvPr id="3" name="AutoShape 3"/>
            <p:cNvSpPr/>
            <p:nvPr/>
          </p:nvSpPr>
          <p:spPr>
            <a:xfrm>
              <a:off x="326613" y="737068"/>
              <a:ext cx="33867" cy="8202507"/>
            </a:xfrm>
            <a:prstGeom prst="rect">
              <a:avLst/>
            </a:prstGeom>
            <a:solidFill>
              <a:srgbClr val="F6F6ED"/>
            </a:solidFill>
          </p:spPr>
        </p:sp>
        <p:sp>
          <p:nvSpPr>
            <p:cNvPr id="4" name="TextBox 4"/>
            <p:cNvSpPr txBox="1"/>
            <p:nvPr/>
          </p:nvSpPr>
          <p:spPr>
            <a:xfrm>
              <a:off x="0" y="-28575"/>
              <a:ext cx="687092" cy="330214"/>
            </a:xfrm>
            <a:prstGeom prst="rect">
              <a:avLst/>
            </a:prstGeom>
          </p:spPr>
          <p:txBody>
            <a:bodyPr lIns="0" tIns="0" rIns="0" bIns="0" rtlCol="0" anchor="t">
              <a:spAutoFit/>
            </a:bodyPr>
            <a:lstStyle/>
            <a:p>
              <a:pPr algn="ctr">
                <a:lnSpc>
                  <a:spcPts val="2090"/>
                </a:lnSpc>
              </a:pPr>
              <a:endParaRPr/>
            </a:p>
          </p:txBody>
        </p:sp>
      </p:grpSp>
      <p:grpSp>
        <p:nvGrpSpPr>
          <p:cNvPr id="5" name="Group 5"/>
          <p:cNvGrpSpPr/>
          <p:nvPr/>
        </p:nvGrpSpPr>
        <p:grpSpPr>
          <a:xfrm>
            <a:off x="-104109" y="6745118"/>
            <a:ext cx="9961818" cy="658982"/>
            <a:chOff x="0" y="0"/>
            <a:chExt cx="13282425" cy="878643"/>
          </a:xfrm>
        </p:grpSpPr>
        <p:sp>
          <p:nvSpPr>
            <p:cNvPr id="6" name="AutoShape 6"/>
            <p:cNvSpPr/>
            <p:nvPr/>
          </p:nvSpPr>
          <p:spPr>
            <a:xfrm>
              <a:off x="0" y="0"/>
              <a:ext cx="13282425" cy="878643"/>
            </a:xfrm>
            <a:prstGeom prst="rect">
              <a:avLst/>
            </a:prstGeom>
            <a:solidFill>
              <a:srgbClr val="F6F6ED"/>
            </a:solidFill>
          </p:spPr>
        </p:sp>
        <p:sp>
          <p:nvSpPr>
            <p:cNvPr id="7" name="TextBox 7"/>
            <p:cNvSpPr txBox="1"/>
            <p:nvPr/>
          </p:nvSpPr>
          <p:spPr>
            <a:xfrm>
              <a:off x="6125083" y="190190"/>
              <a:ext cx="6043170" cy="332105"/>
            </a:xfrm>
            <a:prstGeom prst="rect">
              <a:avLst/>
            </a:prstGeom>
          </p:spPr>
          <p:txBody>
            <a:bodyPr lIns="0" tIns="0" rIns="0" bIns="0" rtlCol="0" anchor="t">
              <a:spAutoFit/>
            </a:bodyPr>
            <a:lstStyle/>
            <a:p>
              <a:pPr algn="r">
                <a:lnSpc>
                  <a:spcPts val="1959"/>
                </a:lnSpc>
              </a:pPr>
              <a:r>
                <a:rPr lang="en-US" sz="1400" spc="72">
                  <a:solidFill>
                    <a:srgbClr val="5F8368"/>
                  </a:solidFill>
                  <a:latin typeface="Luthier Bold"/>
                </a:rPr>
                <a:t>BCOC • 2022</a:t>
              </a:r>
            </a:p>
          </p:txBody>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158354" y="3741993"/>
            <a:ext cx="1995286" cy="583621"/>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flipV="1">
            <a:off x="4487610" y="4260662"/>
            <a:ext cx="476232" cy="989573"/>
          </a:xfrm>
          <a:prstGeom prst="rect">
            <a:avLst/>
          </a:prstGeom>
        </p:spPr>
      </p:pic>
      <p:sp>
        <p:nvSpPr>
          <p:cNvPr id="10" name="TextBox 10"/>
          <p:cNvSpPr txBox="1"/>
          <p:nvPr/>
        </p:nvSpPr>
        <p:spPr>
          <a:xfrm>
            <a:off x="1309506" y="714193"/>
            <a:ext cx="7712574" cy="1224915"/>
          </a:xfrm>
          <a:prstGeom prst="rect">
            <a:avLst/>
          </a:prstGeom>
        </p:spPr>
        <p:txBody>
          <a:bodyPr lIns="0" tIns="0" rIns="0" bIns="0" rtlCol="0" anchor="t">
            <a:spAutoFit/>
          </a:bodyPr>
          <a:lstStyle/>
          <a:p>
            <a:pPr algn="r">
              <a:lnSpc>
                <a:spcPts val="4680"/>
              </a:lnSpc>
            </a:pPr>
            <a:r>
              <a:rPr lang="en-US" sz="4500">
                <a:solidFill>
                  <a:srgbClr val="F6F6ED"/>
                </a:solidFill>
                <a:latin typeface="Luthier Italics"/>
              </a:rPr>
              <a:t>How do I participate in the Blood &amp; Bread of Jesus Christ?</a:t>
            </a:r>
          </a:p>
        </p:txBody>
      </p:sp>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415200" flipH="1" flipV="1">
            <a:off x="3788529" y="3992227"/>
            <a:ext cx="320885" cy="666775"/>
          </a:xfrm>
          <a:prstGeom prst="rect">
            <a:avLst/>
          </a:prstGeom>
        </p:spPr>
      </p:pic>
      <p:sp>
        <p:nvSpPr>
          <p:cNvPr id="12" name="TextBox 12"/>
          <p:cNvSpPr txBox="1"/>
          <p:nvPr/>
        </p:nvSpPr>
        <p:spPr>
          <a:xfrm>
            <a:off x="2430423" y="5098118"/>
            <a:ext cx="2653189" cy="580390"/>
          </a:xfrm>
          <a:prstGeom prst="rect">
            <a:avLst/>
          </a:prstGeom>
        </p:spPr>
        <p:txBody>
          <a:bodyPr lIns="0" tIns="0" rIns="0" bIns="0" rtlCol="0" anchor="t">
            <a:spAutoFit/>
          </a:bodyPr>
          <a:lstStyle/>
          <a:p>
            <a:pPr algn="ctr">
              <a:lnSpc>
                <a:spcPts val="4759"/>
              </a:lnSpc>
            </a:pPr>
            <a:r>
              <a:rPr lang="en-US" sz="3399">
                <a:solidFill>
                  <a:srgbClr val="F6F6ED"/>
                </a:solidFill>
                <a:latin typeface="Glacial Indifference"/>
              </a:rPr>
              <a:t>BENEFACTION</a:t>
            </a:r>
          </a:p>
        </p:txBody>
      </p:sp>
      <p:sp>
        <p:nvSpPr>
          <p:cNvPr id="13" name="TextBox 13"/>
          <p:cNvSpPr txBox="1"/>
          <p:nvPr/>
        </p:nvSpPr>
        <p:spPr>
          <a:xfrm>
            <a:off x="1597160" y="4373304"/>
            <a:ext cx="2483525" cy="580390"/>
          </a:xfrm>
          <a:prstGeom prst="rect">
            <a:avLst/>
          </a:prstGeom>
        </p:spPr>
        <p:txBody>
          <a:bodyPr lIns="0" tIns="0" rIns="0" bIns="0" rtlCol="0" anchor="t">
            <a:spAutoFit/>
          </a:bodyPr>
          <a:lstStyle/>
          <a:p>
            <a:pPr algn="ctr">
              <a:lnSpc>
                <a:spcPts val="4759"/>
              </a:lnSpc>
            </a:pPr>
            <a:r>
              <a:rPr lang="en-US" sz="3399">
                <a:solidFill>
                  <a:srgbClr val="F6F6ED"/>
                </a:solidFill>
                <a:latin typeface="Glacial Indifference"/>
              </a:rPr>
              <a:t>PARTNERSHIP</a:t>
            </a:r>
          </a:p>
        </p:txBody>
      </p:sp>
      <p:sp>
        <p:nvSpPr>
          <p:cNvPr id="14" name="TextBox 14"/>
          <p:cNvSpPr txBox="1"/>
          <p:nvPr/>
        </p:nvSpPr>
        <p:spPr>
          <a:xfrm>
            <a:off x="1415053" y="2665512"/>
            <a:ext cx="7607027" cy="1517142"/>
          </a:xfrm>
          <a:prstGeom prst="rect">
            <a:avLst/>
          </a:prstGeom>
        </p:spPr>
        <p:txBody>
          <a:bodyPr lIns="0" tIns="0" rIns="0" bIns="0" rtlCol="0" anchor="t">
            <a:spAutoFit/>
          </a:bodyPr>
          <a:lstStyle/>
          <a:p>
            <a:pPr algn="r">
              <a:lnSpc>
                <a:spcPts val="3024"/>
              </a:lnSpc>
            </a:pPr>
            <a:r>
              <a:rPr lang="en-US" sz="2100" spc="168">
                <a:solidFill>
                  <a:srgbClr val="F6F6ED"/>
                </a:solidFill>
                <a:latin typeface="Glacial Indifference Bold"/>
              </a:rPr>
              <a:t>1 CORINTHIANS 10:16</a:t>
            </a:r>
          </a:p>
          <a:p>
            <a:pPr algn="r">
              <a:lnSpc>
                <a:spcPts val="3024"/>
              </a:lnSpc>
            </a:pPr>
            <a:r>
              <a:rPr lang="en-US" sz="2100" spc="168">
                <a:solidFill>
                  <a:srgbClr val="F6F6ED"/>
                </a:solidFill>
                <a:latin typeface="Glacial Indifference"/>
              </a:rPr>
              <a:t>The cup of blessing that we bless, is it not a participation in the blood of Christ?  The bread that we break, is it not a participation in the body of Christ?</a:t>
            </a:r>
          </a:p>
        </p:txBody>
      </p:sp>
      <p:sp>
        <p:nvSpPr>
          <p:cNvPr id="15" name="TextBox 15"/>
          <p:cNvSpPr txBox="1"/>
          <p:nvPr/>
        </p:nvSpPr>
        <p:spPr>
          <a:xfrm>
            <a:off x="5146251" y="4707823"/>
            <a:ext cx="4607349" cy="1553845"/>
          </a:xfrm>
          <a:prstGeom prst="rect">
            <a:avLst/>
          </a:prstGeom>
        </p:spPr>
        <p:txBody>
          <a:bodyPr lIns="0" tIns="0" rIns="0" bIns="0" rtlCol="0" anchor="t">
            <a:spAutoFit/>
          </a:bodyPr>
          <a:lstStyle/>
          <a:p>
            <a:pPr algn="ctr">
              <a:lnSpc>
                <a:spcPts val="3079"/>
              </a:lnSpc>
            </a:pPr>
            <a:r>
              <a:rPr lang="en-US" sz="2199">
                <a:solidFill>
                  <a:srgbClr val="F6F6ED"/>
                </a:solidFill>
                <a:latin typeface="Glacial Indifference"/>
              </a:rPr>
              <a:t>A gift jointly contributed....as exhibiting</a:t>
            </a:r>
          </a:p>
          <a:p>
            <a:pPr algn="ctr">
              <a:lnSpc>
                <a:spcPts val="3079"/>
              </a:lnSpc>
            </a:pPr>
            <a:r>
              <a:rPr lang="en-US" sz="2199">
                <a:solidFill>
                  <a:srgbClr val="F6F6ED"/>
                </a:solidFill>
                <a:latin typeface="Glacial Indifference"/>
              </a:rPr>
              <a:t>an embodiment and</a:t>
            </a:r>
          </a:p>
          <a:p>
            <a:pPr algn="ctr">
              <a:lnSpc>
                <a:spcPts val="3079"/>
              </a:lnSpc>
            </a:pPr>
            <a:r>
              <a:rPr lang="en-US" sz="2199">
                <a:solidFill>
                  <a:srgbClr val="F6F6ED"/>
                </a:solidFill>
                <a:latin typeface="Glacial Indifference"/>
              </a:rPr>
              <a:t>proof of fellowship</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F8368"/>
        </a:solidFill>
        <a:effectLst/>
      </p:bgPr>
    </p:bg>
    <p:spTree>
      <p:nvGrpSpPr>
        <p:cNvPr id="1" name=""/>
        <p:cNvGrpSpPr/>
        <p:nvPr/>
      </p:nvGrpSpPr>
      <p:grpSpPr>
        <a:xfrm>
          <a:off x="0" y="0"/>
          <a:ext cx="0" cy="0"/>
          <a:chOff x="0" y="0"/>
          <a:chExt cx="0" cy="0"/>
        </a:xfrm>
      </p:grpSpPr>
      <p:grpSp>
        <p:nvGrpSpPr>
          <p:cNvPr id="2" name="Group 2"/>
          <p:cNvGrpSpPr/>
          <p:nvPr/>
        </p:nvGrpSpPr>
        <p:grpSpPr>
          <a:xfrm>
            <a:off x="157396" y="731520"/>
            <a:ext cx="515319" cy="6704681"/>
            <a:chOff x="0" y="0"/>
            <a:chExt cx="687092" cy="8939574"/>
          </a:xfrm>
        </p:grpSpPr>
        <p:sp>
          <p:nvSpPr>
            <p:cNvPr id="3" name="AutoShape 3"/>
            <p:cNvSpPr/>
            <p:nvPr/>
          </p:nvSpPr>
          <p:spPr>
            <a:xfrm>
              <a:off x="326613" y="737068"/>
              <a:ext cx="33867" cy="8202507"/>
            </a:xfrm>
            <a:prstGeom prst="rect">
              <a:avLst/>
            </a:prstGeom>
            <a:solidFill>
              <a:srgbClr val="F6F6ED"/>
            </a:solidFill>
          </p:spPr>
        </p:sp>
        <p:sp>
          <p:nvSpPr>
            <p:cNvPr id="4" name="TextBox 4"/>
            <p:cNvSpPr txBox="1"/>
            <p:nvPr/>
          </p:nvSpPr>
          <p:spPr>
            <a:xfrm>
              <a:off x="0" y="-28575"/>
              <a:ext cx="687092" cy="330214"/>
            </a:xfrm>
            <a:prstGeom prst="rect">
              <a:avLst/>
            </a:prstGeom>
          </p:spPr>
          <p:txBody>
            <a:bodyPr lIns="0" tIns="0" rIns="0" bIns="0" rtlCol="0" anchor="t">
              <a:spAutoFit/>
            </a:bodyPr>
            <a:lstStyle/>
            <a:p>
              <a:pPr algn="ctr">
                <a:lnSpc>
                  <a:spcPts val="2090"/>
                </a:lnSpc>
              </a:pPr>
              <a:endParaRPr/>
            </a:p>
          </p:txBody>
        </p:sp>
      </p:grpSp>
      <p:grpSp>
        <p:nvGrpSpPr>
          <p:cNvPr id="5" name="Group 5"/>
          <p:cNvGrpSpPr/>
          <p:nvPr/>
        </p:nvGrpSpPr>
        <p:grpSpPr>
          <a:xfrm>
            <a:off x="-104109" y="6745118"/>
            <a:ext cx="9961818" cy="658982"/>
            <a:chOff x="0" y="0"/>
            <a:chExt cx="13282425" cy="878643"/>
          </a:xfrm>
        </p:grpSpPr>
        <p:sp>
          <p:nvSpPr>
            <p:cNvPr id="6" name="AutoShape 6"/>
            <p:cNvSpPr/>
            <p:nvPr/>
          </p:nvSpPr>
          <p:spPr>
            <a:xfrm>
              <a:off x="0" y="0"/>
              <a:ext cx="13282425" cy="878643"/>
            </a:xfrm>
            <a:prstGeom prst="rect">
              <a:avLst/>
            </a:prstGeom>
            <a:solidFill>
              <a:srgbClr val="F6F6ED"/>
            </a:solidFill>
          </p:spPr>
        </p:sp>
        <p:sp>
          <p:nvSpPr>
            <p:cNvPr id="7" name="TextBox 7"/>
            <p:cNvSpPr txBox="1"/>
            <p:nvPr/>
          </p:nvSpPr>
          <p:spPr>
            <a:xfrm>
              <a:off x="6125083" y="190190"/>
              <a:ext cx="6043170" cy="332105"/>
            </a:xfrm>
            <a:prstGeom prst="rect">
              <a:avLst/>
            </a:prstGeom>
          </p:spPr>
          <p:txBody>
            <a:bodyPr lIns="0" tIns="0" rIns="0" bIns="0" rtlCol="0" anchor="t">
              <a:spAutoFit/>
            </a:bodyPr>
            <a:lstStyle/>
            <a:p>
              <a:pPr algn="r">
                <a:lnSpc>
                  <a:spcPts val="1959"/>
                </a:lnSpc>
              </a:pPr>
              <a:r>
                <a:rPr lang="en-US" sz="1400" spc="72">
                  <a:solidFill>
                    <a:srgbClr val="5F8368"/>
                  </a:solidFill>
                  <a:latin typeface="Luthier Bold"/>
                </a:rPr>
                <a:t>BCOC • 2022</a:t>
              </a:r>
            </a:p>
          </p:txBody>
        </p:sp>
      </p:grpSp>
      <p:sp>
        <p:nvSpPr>
          <p:cNvPr id="8" name="TextBox 8"/>
          <p:cNvSpPr txBox="1"/>
          <p:nvPr/>
        </p:nvSpPr>
        <p:spPr>
          <a:xfrm>
            <a:off x="1415053" y="2665512"/>
            <a:ext cx="7607027" cy="1517142"/>
          </a:xfrm>
          <a:prstGeom prst="rect">
            <a:avLst/>
          </a:prstGeom>
        </p:spPr>
        <p:txBody>
          <a:bodyPr lIns="0" tIns="0" rIns="0" bIns="0" rtlCol="0" anchor="t">
            <a:spAutoFit/>
          </a:bodyPr>
          <a:lstStyle/>
          <a:p>
            <a:pPr algn="r">
              <a:lnSpc>
                <a:spcPts val="3024"/>
              </a:lnSpc>
            </a:pPr>
            <a:r>
              <a:rPr lang="en-US" sz="2100" spc="168">
                <a:solidFill>
                  <a:srgbClr val="F6F6ED"/>
                </a:solidFill>
                <a:latin typeface="Glacial Indifference Bold"/>
              </a:rPr>
              <a:t>1 CORINTHIANS 10:16</a:t>
            </a:r>
          </a:p>
          <a:p>
            <a:pPr algn="r">
              <a:lnSpc>
                <a:spcPts val="3024"/>
              </a:lnSpc>
            </a:pPr>
            <a:r>
              <a:rPr lang="en-US" sz="2100" spc="168">
                <a:solidFill>
                  <a:srgbClr val="F6F6ED"/>
                </a:solidFill>
                <a:latin typeface="Glacial Indifference"/>
              </a:rPr>
              <a:t>The cup of blessing that we bless, is it not a participation in the blood of Christ?  The bread that we break, is it not a participation in the body of Christ?</a:t>
            </a:r>
          </a:p>
        </p:txBody>
      </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158354" y="3741993"/>
            <a:ext cx="1995286" cy="583621"/>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flipV="1">
            <a:off x="4487610" y="4260662"/>
            <a:ext cx="476232" cy="989573"/>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20279" flipV="1">
            <a:off x="5697244" y="4096527"/>
            <a:ext cx="330572" cy="686904"/>
          </a:xfrm>
          <a:prstGeom prst="rect">
            <a:avLst/>
          </a:prstGeom>
        </p:spPr>
      </p:pic>
      <p:sp>
        <p:nvSpPr>
          <p:cNvPr id="12" name="TextBox 12"/>
          <p:cNvSpPr txBox="1"/>
          <p:nvPr/>
        </p:nvSpPr>
        <p:spPr>
          <a:xfrm>
            <a:off x="1309506" y="714193"/>
            <a:ext cx="7712574" cy="1224915"/>
          </a:xfrm>
          <a:prstGeom prst="rect">
            <a:avLst/>
          </a:prstGeom>
        </p:spPr>
        <p:txBody>
          <a:bodyPr lIns="0" tIns="0" rIns="0" bIns="0" rtlCol="0" anchor="t">
            <a:spAutoFit/>
          </a:bodyPr>
          <a:lstStyle/>
          <a:p>
            <a:pPr algn="r">
              <a:lnSpc>
                <a:spcPts val="4680"/>
              </a:lnSpc>
            </a:pPr>
            <a:r>
              <a:rPr lang="en-US" sz="4500">
                <a:solidFill>
                  <a:srgbClr val="F6F6ED"/>
                </a:solidFill>
                <a:latin typeface="Luthier Italics"/>
              </a:rPr>
              <a:t>How do I participate in the Blood &amp; Bread of Jesus Christ?</a:t>
            </a:r>
          </a:p>
        </p:txBody>
      </p:sp>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415200" flipH="1" flipV="1">
            <a:off x="3788529" y="3992227"/>
            <a:ext cx="320885" cy="666775"/>
          </a:xfrm>
          <a:prstGeom prst="rect">
            <a:avLst/>
          </a:prstGeom>
        </p:spPr>
      </p:pic>
      <p:sp>
        <p:nvSpPr>
          <p:cNvPr id="14" name="TextBox 14"/>
          <p:cNvSpPr txBox="1"/>
          <p:nvPr/>
        </p:nvSpPr>
        <p:spPr>
          <a:xfrm>
            <a:off x="5146251" y="4707823"/>
            <a:ext cx="4607349" cy="1553845"/>
          </a:xfrm>
          <a:prstGeom prst="rect">
            <a:avLst/>
          </a:prstGeom>
        </p:spPr>
        <p:txBody>
          <a:bodyPr lIns="0" tIns="0" rIns="0" bIns="0" rtlCol="0" anchor="t">
            <a:spAutoFit/>
          </a:bodyPr>
          <a:lstStyle/>
          <a:p>
            <a:pPr algn="ctr">
              <a:lnSpc>
                <a:spcPts val="3079"/>
              </a:lnSpc>
            </a:pPr>
            <a:r>
              <a:rPr lang="en-US" sz="2199">
                <a:solidFill>
                  <a:srgbClr val="F6F6ED"/>
                </a:solidFill>
                <a:latin typeface="Glacial Indifference"/>
              </a:rPr>
              <a:t>A gift jointly contributed....as exhibiting</a:t>
            </a:r>
          </a:p>
          <a:p>
            <a:pPr algn="ctr">
              <a:lnSpc>
                <a:spcPts val="3079"/>
              </a:lnSpc>
            </a:pPr>
            <a:r>
              <a:rPr lang="en-US" sz="2199">
                <a:solidFill>
                  <a:srgbClr val="F6F6ED"/>
                </a:solidFill>
                <a:latin typeface="Glacial Indifference"/>
              </a:rPr>
              <a:t>an embodiment and</a:t>
            </a:r>
          </a:p>
          <a:p>
            <a:pPr algn="ctr">
              <a:lnSpc>
                <a:spcPts val="3079"/>
              </a:lnSpc>
            </a:pPr>
            <a:r>
              <a:rPr lang="en-US" sz="2199">
                <a:solidFill>
                  <a:srgbClr val="F6F6ED"/>
                </a:solidFill>
                <a:latin typeface="Glacial Indifference"/>
              </a:rPr>
              <a:t>proof of fellowship</a:t>
            </a:r>
          </a:p>
        </p:txBody>
      </p:sp>
      <p:sp>
        <p:nvSpPr>
          <p:cNvPr id="15" name="TextBox 15"/>
          <p:cNvSpPr txBox="1"/>
          <p:nvPr/>
        </p:nvSpPr>
        <p:spPr>
          <a:xfrm>
            <a:off x="2430423" y="5098118"/>
            <a:ext cx="2653189" cy="580390"/>
          </a:xfrm>
          <a:prstGeom prst="rect">
            <a:avLst/>
          </a:prstGeom>
        </p:spPr>
        <p:txBody>
          <a:bodyPr lIns="0" tIns="0" rIns="0" bIns="0" rtlCol="0" anchor="t">
            <a:spAutoFit/>
          </a:bodyPr>
          <a:lstStyle/>
          <a:p>
            <a:pPr algn="ctr">
              <a:lnSpc>
                <a:spcPts val="4759"/>
              </a:lnSpc>
            </a:pPr>
            <a:r>
              <a:rPr lang="en-US" sz="3399">
                <a:solidFill>
                  <a:srgbClr val="F6F6ED"/>
                </a:solidFill>
                <a:latin typeface="Glacial Indifference"/>
              </a:rPr>
              <a:t>BENEFACTION</a:t>
            </a:r>
          </a:p>
        </p:txBody>
      </p:sp>
      <p:sp>
        <p:nvSpPr>
          <p:cNvPr id="16" name="TextBox 16"/>
          <p:cNvSpPr txBox="1"/>
          <p:nvPr/>
        </p:nvSpPr>
        <p:spPr>
          <a:xfrm>
            <a:off x="1597160" y="4373304"/>
            <a:ext cx="2483525" cy="580390"/>
          </a:xfrm>
          <a:prstGeom prst="rect">
            <a:avLst/>
          </a:prstGeom>
        </p:spPr>
        <p:txBody>
          <a:bodyPr lIns="0" tIns="0" rIns="0" bIns="0" rtlCol="0" anchor="t">
            <a:spAutoFit/>
          </a:bodyPr>
          <a:lstStyle/>
          <a:p>
            <a:pPr algn="ctr">
              <a:lnSpc>
                <a:spcPts val="4759"/>
              </a:lnSpc>
            </a:pPr>
            <a:r>
              <a:rPr lang="en-US" sz="3399">
                <a:solidFill>
                  <a:srgbClr val="F6F6ED"/>
                </a:solidFill>
                <a:latin typeface="Glacial Indifference"/>
              </a:rPr>
              <a:t>PARTNERSHIP</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2208</Words>
  <Application>Microsoft Office PowerPoint</Application>
  <PresentationFormat>Custom</PresentationFormat>
  <Paragraphs>247</Paragraphs>
  <Slides>36</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Glacial Indifference</vt:lpstr>
      <vt:lpstr>Glacial Indifference Italics</vt:lpstr>
      <vt:lpstr>Calibri</vt:lpstr>
      <vt:lpstr>Luthier Bold</vt:lpstr>
      <vt:lpstr>system-ui</vt:lpstr>
      <vt:lpstr>Luthier Italics</vt:lpstr>
      <vt:lpstr>Glacial Indifference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reflections on the lords supper</dc:title>
  <dc:creator>clu</dc:creator>
  <cp:lastModifiedBy>Robert McDonald</cp:lastModifiedBy>
  <cp:revision>2</cp:revision>
  <dcterms:created xsi:type="dcterms:W3CDTF">2006-08-16T00:00:00Z</dcterms:created>
  <dcterms:modified xsi:type="dcterms:W3CDTF">2022-03-27T14:02:48Z</dcterms:modified>
  <dc:identifier>DAE8HKHzD4I</dc:identifier>
</cp:coreProperties>
</file>