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7" r:id="rId2"/>
    <p:sldId id="285" r:id="rId3"/>
    <p:sldId id="283" r:id="rId4"/>
    <p:sldId id="258" r:id="rId5"/>
    <p:sldId id="265" r:id="rId6"/>
    <p:sldId id="274" r:id="rId7"/>
    <p:sldId id="286" r:id="rId8"/>
    <p:sldId id="275" r:id="rId9"/>
    <p:sldId id="287" r:id="rId10"/>
    <p:sldId id="288" r:id="rId11"/>
    <p:sldId id="289" r:id="rId12"/>
    <p:sldId id="284" r:id="rId13"/>
    <p:sldId id="27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  <a:srgbClr val="FF7E79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5"/>
    <p:restoredTop sz="94611"/>
  </p:normalViewPr>
  <p:slideViewPr>
    <p:cSldViewPr snapToGrid="0" snapToObjects="1">
      <p:cViewPr varScale="1">
        <p:scale>
          <a:sx n="92" d="100"/>
          <a:sy n="92" d="100"/>
        </p:scale>
        <p:origin x="16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#3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 Ezekiel’s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Call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Bound and Mute (3:22-27)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After one more glimpse at the glory of the LORD, God stands Ezekiel up and speaks to him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Sends him to his house where he will be bound—and unable to respond. What’s going on?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When God speaks, he will speak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Then it will be on them to hear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297180" indent="-5715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Closing Discussion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 connections should we make from Ezekiel’s call to our responsibility to evangelize?</a:t>
            </a:r>
            <a:endParaRPr lang="en-US" sz="4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nature of the work to which God is calling Ezekiel.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“the watchman” and how it describes Ezekiel’s mission.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Make connections from Ezekiel’s call to our own call to evangelize.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4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9077" y="5132719"/>
            <a:ext cx="5625846" cy="1384995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If Jerusalem has already been humbled, why the need for a message </a:t>
            </a:r>
            <a:r>
              <a:rPr lang="en-US" sz="28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judgment?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3873776"/>
            <a:ext cx="1364273" cy="1200329"/>
          </a:xfrm>
          <a:prstGeom prst="rect">
            <a:avLst/>
          </a:prstGeom>
          <a:solidFill>
            <a:srgbClr val="009193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Ch.1-3 Call of Ezekiel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664593" y="3520546"/>
            <a:ext cx="567608" cy="419686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68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nature of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work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to which God is calling Ezekiel.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“the watchman”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and how it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describes Ezekiel’s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mission.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Make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connections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from Ezekiel’s call to our own call to evangelize.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630" y="5592187"/>
            <a:ext cx="5556739" cy="584775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First, let’s </a:t>
            </a:r>
            <a:r>
              <a:rPr lang="en-US" sz="32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read Ezekiel 2 &amp; 3</a:t>
            </a:r>
            <a:endParaRPr lang="en-US" sz="320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Opening Discussion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dirty="0">
                <a:latin typeface="Gurmukhi MN" charset="0"/>
                <a:ea typeface="Gurmukhi MN" charset="0"/>
                <a:cs typeface="Gurmukhi MN" charset="0"/>
              </a:rPr>
              <a:t>What is Ezekiel’s “goal” as a prophet? </a:t>
            </a: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 What </a:t>
            </a:r>
            <a:r>
              <a:rPr lang="en-US" sz="4800" dirty="0">
                <a:latin typeface="Gurmukhi MN" charset="0"/>
                <a:ea typeface="Gurmukhi MN" charset="0"/>
                <a:cs typeface="Gurmukhi MN" charset="0"/>
              </a:rPr>
              <a:t>is the measure of his “success”?</a:t>
            </a:r>
            <a:endParaRPr lang="en-US" sz="4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 the Sons of Israel (2:1-7)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“Son of Man” = Human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sent to the sons of Israel (in exile), who are rebellious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point? “They will know that a prophet has been among them”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Sticks, stones, thorns, thistles, and scorpions (!) – Don’t fear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297180" indent="-57150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Eat the Scroll (2:8 – 3:3)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First strange act:  Eat a Scroll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To set himself apart as submissive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Written on front &amp; back (a lot)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Lamentations, mourning, &amp; woe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It was sweet as honey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What is the significance of this act/imagery?</a:t>
            </a:r>
            <a:endParaRPr lang="de-DE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0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Ezekiel’s Hard Head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(3:4-11)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S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ons of Israel will </a:t>
            </a: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understand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 Ezekiel, and </a:t>
            </a: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should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be willing to listen to him—but they won’t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he problem? They’re stubborn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What does Ezekiel need?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 harder head than his audience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Word in His heart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“Thus says the LORD”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297180" indent="-57150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Ezekiel’s Response (3:12-15)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Don’t forget the flying chariot throne of God is still there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is taken to the other exiles, and is embittered in rage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He sits with them 7 days. Why?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? - 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here was a seven day waiting period for priests (see Leviticus 9:1)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297180" indent="-571500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Watchman (3:16-21)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What is a watchman in a city?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Stand on the walls, look for danger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One job: Alert the city of danger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response or victory of the city is not your responsibility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If the city isn’t warned, it’s on you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Ezekiel’s job: Warn the people. </a:t>
            </a:r>
          </a:p>
          <a:p>
            <a:pPr marL="568325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Notice emphasis on individual responsibility (big in Ezekiel)</a:t>
            </a:r>
            <a:endParaRPr lang="de-DE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535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Ezekiel in Context</vt:lpstr>
      <vt:lpstr>Class Objectives</vt:lpstr>
      <vt:lpstr>Opening Discussion</vt:lpstr>
      <vt:lpstr>To the Sons of Israel (2:1-7)</vt:lpstr>
      <vt:lpstr>Eat the Scroll (2:8 – 3:3)</vt:lpstr>
      <vt:lpstr>Ezekiel’s Hard Head (3:4-11)</vt:lpstr>
      <vt:lpstr>Ezekiel’s Response (3:12-15)</vt:lpstr>
      <vt:lpstr>The Watchman (3:16-21)</vt:lpstr>
      <vt:lpstr>Bound and Mute (3:22-27)</vt:lpstr>
      <vt:lpstr>Closing Discussion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28</cp:revision>
  <cp:lastPrinted>2022-03-03T01:31:43Z</cp:lastPrinted>
  <dcterms:created xsi:type="dcterms:W3CDTF">2022-03-02T15:56:44Z</dcterms:created>
  <dcterms:modified xsi:type="dcterms:W3CDTF">2022-03-09T23:13:11Z</dcterms:modified>
</cp:coreProperties>
</file>