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7" r:id="rId2"/>
    <p:sldId id="295" r:id="rId3"/>
    <p:sldId id="283" r:id="rId4"/>
    <p:sldId id="298" r:id="rId5"/>
    <p:sldId id="297" r:id="rId6"/>
    <p:sldId id="258" r:id="rId7"/>
    <p:sldId id="296" r:id="rId8"/>
    <p:sldId id="288" r:id="rId9"/>
    <p:sldId id="299" r:id="rId10"/>
    <p:sldId id="300" r:id="rId11"/>
    <p:sldId id="301" r:id="rId12"/>
    <p:sldId id="284" r:id="rId13"/>
    <p:sldId id="27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5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#8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Trip to the Temple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2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nd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Abomination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(8:7-13)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Then, Ezekiel is told to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dig through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wall into the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sanctuary.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There he sees the walls covered in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idolatrous images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animals.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he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seventy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elders of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Judah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are each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worshipping one of these images. 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 err="1" smtClean="0">
                <a:latin typeface="Gurmukhi MN" charset="0"/>
                <a:ea typeface="Gurmukhi MN" charset="0"/>
                <a:cs typeface="Gurmukhi MN" charset="0"/>
              </a:rPr>
              <a:t>Jaazaniah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, son of </a:t>
            </a:r>
            <a:r>
              <a:rPr lang="en-US" sz="2800" dirty="0" err="1">
                <a:latin typeface="Gurmukhi MN" charset="0"/>
                <a:ea typeface="Gurmukhi MN" charset="0"/>
                <a:cs typeface="Gurmukhi MN" charset="0"/>
              </a:rPr>
              <a:t>Shaphan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, a man from a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righteous family. (see 2 Kings 22:3)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Jehovah does not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see;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Jehovah has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forsaken the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land.” (8:12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  <a:endParaRPr lang="en-US" sz="20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rd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- 4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Abomination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(8:16-18)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Next, Ezekiel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sees women in the temple weeping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for Tammuz, a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Babylonian god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of the seasons / fertility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Finally,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he sees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twenty five men facing east (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backs to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temple of Jehovah) — bowing down to the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sun.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And 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yet, God tells Ezekiel that these are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“light” offenses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, compared to the fact that they have filled the land with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violence.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8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Match the early chapters of Ezekiel with their highlights.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two abominations taking place in the temple.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crime worse than the idolatry that Ezekiel witnessed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9-10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Match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early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chapters of Ezekiel with their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highlights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two abominations taking place in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temple.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crime worse than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idolatry that Ezekiel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witnessed.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 – Ezekiel 1-7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" y="985715"/>
            <a:ext cx="9138488" cy="552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0240" y="4179719"/>
            <a:ext cx="2785110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Lord is there” (48:35)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417971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LORD is not there [Jerusalem]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5284033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240" y="5287164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3" grpId="0" autoUpdateAnimBg="0"/>
      <p:bldP spid="12" grpId="0" autoUpdateAnimBg="0"/>
      <p:bldP spid="13" grpId="0" autoUpdateAnimBg="0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 – Ezekiel 1-7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ch.2-3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ch.4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ch.5-6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ch.7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1309082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sees the likeness of the glory of God.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2307951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is called by God as the watchman of Israel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3306820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builds a model of the siege of Jerusalem..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094" y="4290235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Sword coming—in famine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, plague, &amp; exile.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5289104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Devastation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Israel’s economy, religion, &amp; gov’t.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Opening Discussion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Read Ezekiel chapter 8</a:t>
            </a: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>
                <a:latin typeface="Gurmukhi MN" charset="0"/>
                <a:ea typeface="Gurmukhi MN" charset="0"/>
                <a:cs typeface="Gurmukhi MN" charset="0"/>
              </a:rPr>
              <a:t>Try to get into the head of the people of Judah—how could this have happened?</a:t>
            </a:r>
            <a:endParaRPr lang="en-US" sz="48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5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Trip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(8:1-6)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This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takes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place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14 months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after Ezekiel’s call (see 1:2) 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He would have been bearing the iniquity of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Judah (see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4:6)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elders of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Judah have come to his house. Why?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sees a vision of God (?) and is “transported” to the entrance of the inner court of the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temple. 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&amp; 1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Abomination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(8:1-6)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sees there an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idol of jealousy set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up, while the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glory of Jehovah stands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by in His temple.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see 2 Kings 21:5 - a practice carried out in the days of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Manasseh.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hough Josiah had cleaned out the idols,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here they are again.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</TotalTime>
  <Words>542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Review – Ezekiel 1-7</vt:lpstr>
      <vt:lpstr>Ezekiel in Context</vt:lpstr>
      <vt:lpstr>Review – Ezekiel 1-7</vt:lpstr>
      <vt:lpstr>Opening Discussion</vt:lpstr>
      <vt:lpstr>PowerPoint Presentation</vt:lpstr>
      <vt:lpstr>The Trip … (8:1-6)</vt:lpstr>
      <vt:lpstr>… &amp; 1st Abomination (8:1-6)</vt:lpstr>
      <vt:lpstr>The 2nd Abomination (8:7-13)</vt:lpstr>
      <vt:lpstr>3rd - 4th Abomination (8:16-18)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44</cp:revision>
  <cp:lastPrinted>2022-03-03T01:31:43Z</cp:lastPrinted>
  <dcterms:created xsi:type="dcterms:W3CDTF">2022-03-02T15:56:44Z</dcterms:created>
  <dcterms:modified xsi:type="dcterms:W3CDTF">2022-03-26T03:03:20Z</dcterms:modified>
</cp:coreProperties>
</file>