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6"/>
  </p:handoutMasterIdLst>
  <p:sldIdLst>
    <p:sldId id="257" r:id="rId2"/>
    <p:sldId id="295" r:id="rId3"/>
    <p:sldId id="288" r:id="rId4"/>
    <p:sldId id="299" r:id="rId5"/>
    <p:sldId id="302" r:id="rId6"/>
    <p:sldId id="258" r:id="rId7"/>
    <p:sldId id="301" r:id="rId8"/>
    <p:sldId id="303" r:id="rId9"/>
    <p:sldId id="304" r:id="rId10"/>
    <p:sldId id="305" r:id="rId11"/>
    <p:sldId id="306" r:id="rId12"/>
    <p:sldId id="307" r:id="rId13"/>
    <p:sldId id="284" r:id="rId14"/>
    <p:sldId id="271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FF7E79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Classes #9 &amp; #10</a:t>
            </a: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Glory Departs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City vs. Exiles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(11:1-25)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Those in Jerusalem believed the exiles were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judged by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God and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that the land their possession. (11:14-15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Instead,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God’s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plan for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exiles: 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He is a sanctuary for them (11:16)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He’ll gather them back to the land (17)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They will remove the idols (18)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He will give new heart, new spirit (19)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They will be His people (20)</a:t>
            </a:r>
          </a:p>
        </p:txBody>
      </p:sp>
    </p:spTree>
    <p:extLst>
      <p:ext uri="{BB962C8B-B14F-4D97-AF65-F5344CB8AC3E}">
        <p14:creationId xmlns:p14="http://schemas.microsoft.com/office/powerpoint/2010/main" val="7257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City vs. Exiles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(11:1-25)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glory of God goes out 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Jerusalem, settles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over the Mount 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Olives, outside 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city. (11:22-23)</a:t>
            </a:r>
          </a:p>
        </p:txBody>
      </p:sp>
      <p:pic>
        <p:nvPicPr>
          <p:cNvPr id="1026" name="Picture 2" descr="erod's Bridge - First Century Jerusalem - Bible History Online | Bible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15" y="2941897"/>
            <a:ext cx="5369170" cy="37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549960" y="4010359"/>
            <a:ext cx="952767" cy="644768"/>
          </a:xfrm>
          <a:prstGeom prst="ellipse">
            <a:avLst/>
          </a:prstGeom>
          <a:noFill/>
          <a:ln w="571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4026344" y="3255818"/>
            <a:ext cx="240856" cy="754541"/>
          </a:xfrm>
          <a:prstGeom prst="straightConnector1">
            <a:avLst/>
          </a:prstGeom>
          <a:ln w="571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Discussion – Ezekiel 9-11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SzPct val="80000"/>
              <a:buNone/>
            </a:pPr>
            <a:r>
              <a:rPr lang="en-US" sz="4800" i="1" dirty="0">
                <a:latin typeface="Gurmukhi MN" charset="0"/>
                <a:ea typeface="Gurmukhi MN" charset="0"/>
                <a:cs typeface="Gurmukhi MN" charset="0"/>
              </a:rPr>
              <a:t>What do we learn from the judgment on Jerusalem? How might we deceive ourselves like those in these chapters?</a:t>
            </a:r>
            <a:endParaRPr lang="en-US" sz="4800" i="1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role of the angelic scribe in God’s judgment.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Trace the movement of God’s glory and what it signifies.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Describe the long-term plan that God has for the exiles in Babylon.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Wednesday: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TBD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role of the angelic scribe in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God’s judgment.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Trace the movement of God’s glory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and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what it signifies.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Describe the long-term plan that God has for the exiles in Babylon.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Review of Ezekiel 8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Recall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abominations Ezekiel saw in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temple during his vision.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The “Idol of Jealousy” (8:5-6)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I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dolatrous images on the walls (8:7-13)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Women weeping for Tammuz (8:14-15)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Men bowing to the sun (8:16)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Identify the crime worse than the idolatry that Ezekiel witnessed.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Violence in the land (8:17)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Striking &amp; Sparing (9:1-11)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God summons six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executioners and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one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scribe. (9:1-2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God’s glory moves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from the cherub (on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ark) to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threshold.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(9:3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Getting ready to leave the temple.  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ngelic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scribe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marks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all who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grieve over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abominations of Jerusalem, so that they can be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spared.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(9:4-6)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68419"/>
            <a:ext cx="3931985" cy="2807126"/>
          </a:xfrm>
          <a:prstGeom prst="rect">
            <a:avLst/>
          </a:prstGeom>
        </p:spPr>
      </p:pic>
      <p:pic>
        <p:nvPicPr>
          <p:cNvPr id="6" name="Picture 2" descr="ow the story of the children of Israel crossing the Jordan River is a  picture of Romans 7—how as belie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r="9744"/>
          <a:stretch/>
        </p:blipFill>
        <p:spPr bwMode="auto">
          <a:xfrm>
            <a:off x="652096" y="3742772"/>
            <a:ext cx="4122155" cy="28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935415" y="4841631"/>
            <a:ext cx="351693" cy="457200"/>
          </a:xfrm>
          <a:prstGeom prst="ellipse">
            <a:avLst/>
          </a:prstGeom>
          <a:noFill/>
          <a:ln w="571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 flipV="1">
            <a:off x="5287108" y="5052646"/>
            <a:ext cx="1465384" cy="17585"/>
          </a:xfrm>
          <a:prstGeom prst="straightConnector1">
            <a:avLst/>
          </a:prstGeom>
          <a:ln w="571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Striking &amp; Sparing (9:1-11)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executioners are sent out to strike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everyone starting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with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elders in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temple. (9:5-7)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see 2 </a:t>
            </a: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Kings 11:13-16; Jeremiah 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7:1-11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What is Ezekiel’s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reaction?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(9:8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“</a:t>
            </a:r>
            <a:r>
              <a:rPr lang="mr-IN" sz="2800" dirty="0" smtClean="0">
                <a:latin typeface="Gurmukhi MN" charset="0"/>
                <a:ea typeface="Gurmukhi MN" charset="0"/>
                <a:cs typeface="Gurmukhi MN" charset="0"/>
              </a:rPr>
              <a:t>…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destroying the whole remnant?”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What is God’s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response?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(9:9-10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“</a:t>
            </a:r>
            <a:r>
              <a:rPr lang="mr-IN" sz="2800" dirty="0" smtClean="0">
                <a:latin typeface="Gurmukhi MN" charset="0"/>
                <a:ea typeface="Gurmukhi MN" charset="0"/>
                <a:cs typeface="Gurmukhi MN" charset="0"/>
              </a:rPr>
              <a:t>…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their conduct upon their heads.” 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Discussion – Ezekiel 9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SzPct val="80000"/>
              <a:buNone/>
            </a:pPr>
            <a:r>
              <a:rPr lang="en-US" sz="4800" i="1" dirty="0" smtClean="0">
                <a:latin typeface="Gurmukhi MN" charset="0"/>
                <a:ea typeface="Gurmukhi MN" charset="0"/>
                <a:cs typeface="Gurmukhi MN" charset="0"/>
              </a:rPr>
              <a:t>What </a:t>
            </a:r>
            <a:r>
              <a:rPr lang="en-US" sz="4800" i="1" dirty="0">
                <a:latin typeface="Gurmukhi MN" charset="0"/>
                <a:ea typeface="Gurmukhi MN" charset="0"/>
                <a:cs typeface="Gurmukhi MN" charset="0"/>
              </a:rPr>
              <a:t>is </a:t>
            </a:r>
            <a:r>
              <a:rPr lang="en-US" sz="4800" i="1" dirty="0" smtClean="0">
                <a:latin typeface="Gurmukhi MN" charset="0"/>
                <a:ea typeface="Gurmukhi MN" charset="0"/>
                <a:cs typeface="Gurmukhi MN" charset="0"/>
              </a:rPr>
              <a:t>the pattern </a:t>
            </a:r>
            <a:r>
              <a:rPr lang="en-US" sz="4800" i="1" dirty="0">
                <a:latin typeface="Gurmukhi MN" charset="0"/>
                <a:ea typeface="Gurmukhi MN" charset="0"/>
                <a:cs typeface="Gurmukhi MN" charset="0"/>
              </a:rPr>
              <a:t>of </a:t>
            </a:r>
            <a:r>
              <a:rPr lang="en-US" sz="4800" i="1" dirty="0" smtClean="0">
                <a:latin typeface="Gurmukhi MN" charset="0"/>
                <a:ea typeface="Gurmukhi MN" charset="0"/>
                <a:cs typeface="Gurmukhi MN" charset="0"/>
              </a:rPr>
              <a:t>God’s judgment</a:t>
            </a:r>
            <a:r>
              <a:rPr lang="en-US" sz="4800" i="1" dirty="0">
                <a:latin typeface="Gurmukhi MN" charset="0"/>
                <a:ea typeface="Gurmukhi MN" charset="0"/>
                <a:cs typeface="Gurmukhi MN" charset="0"/>
              </a:rPr>
              <a:t>? Where else in Scripture do we see this pattern?</a:t>
            </a:r>
            <a:endParaRPr lang="en-US" sz="4800" i="1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Glory Departs (10:1-22)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God tells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angel to gather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coals to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scatter on the city. (10:1-2, 6-8)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glory of the Lord is described as getting up from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Holy of Holies and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getting ready to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leave.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(10:3-5)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Why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redundant description here of God’s throne chariot from ch.1?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(10:9-17, 20-22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Glory Departs (10:1-22)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Glory of God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finally departs from the threshold,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moves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toward the east gate of the temple. (10:18-19)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4" y="2943277"/>
            <a:ext cx="5169877" cy="3690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3400" r="28332"/>
          <a:stretch/>
        </p:blipFill>
        <p:spPr>
          <a:xfrm>
            <a:off x="3345314" y="3049777"/>
            <a:ext cx="2990476" cy="34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85 L 0.2434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City vs. Exiles 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(11:1-25)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25 men who deceive 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people with false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hope,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saying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that Jerusalem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will be their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protection.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(11:1-3)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Message: You have filled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city with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violence; it will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not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protect you, God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will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remove you from it.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(11:4-12)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 err="1" smtClean="0">
                <a:latin typeface="Gurmukhi MN" charset="0"/>
                <a:ea typeface="Gurmukhi MN" charset="0"/>
                <a:cs typeface="Gurmukhi MN" charset="0"/>
              </a:rPr>
              <a:t>Pelatiah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(“whom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Jehovah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delivers”)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falls down dead, prompting another question from Ezekiel. (11:13)</a:t>
            </a:r>
          </a:p>
        </p:txBody>
      </p:sp>
    </p:spTree>
    <p:extLst>
      <p:ext uri="{BB962C8B-B14F-4D97-AF65-F5344CB8AC3E}">
        <p14:creationId xmlns:p14="http://schemas.microsoft.com/office/powerpoint/2010/main" val="12783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</TotalTime>
  <Words>611</Words>
  <Application>Microsoft Macintosh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Review of Ezekiel 8</vt:lpstr>
      <vt:lpstr>Striking &amp; Sparing (9:1-11)</vt:lpstr>
      <vt:lpstr>Striking &amp; Sparing (9:1-11)</vt:lpstr>
      <vt:lpstr>Discussion – Ezekiel 9</vt:lpstr>
      <vt:lpstr>The Glory Departs (10:1-22)</vt:lpstr>
      <vt:lpstr>The Glory Departs (10:1-22)</vt:lpstr>
      <vt:lpstr>City vs. Exiles (11:1-25)</vt:lpstr>
      <vt:lpstr>City vs. Exiles (11:1-25)</vt:lpstr>
      <vt:lpstr>City vs. Exiles (11:1-25)</vt:lpstr>
      <vt:lpstr>Discussion – Ezekiel 9-11</vt:lpstr>
      <vt:lpstr>Class Objectives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50</cp:revision>
  <cp:lastPrinted>2022-03-03T01:31:43Z</cp:lastPrinted>
  <dcterms:created xsi:type="dcterms:W3CDTF">2022-03-02T15:56:44Z</dcterms:created>
  <dcterms:modified xsi:type="dcterms:W3CDTF">2022-03-30T21:41:37Z</dcterms:modified>
</cp:coreProperties>
</file>